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63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pos="3863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F36D87-C296-41D2-ADD4-A203E6081E98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D37E84F-FAA5-40B4-9827-20AE98E6EE12}">
      <dgm:prSet/>
      <dgm:spPr/>
      <dgm:t>
        <a:bodyPr/>
        <a:lstStyle/>
        <a:p>
          <a:r>
            <a:rPr lang="sr-Latn-RS" dirty="0"/>
            <a:t>Šta je DeSmartEm?</a:t>
          </a:r>
          <a:endParaRPr lang="en-US" dirty="0"/>
        </a:p>
      </dgm:t>
    </dgm:pt>
    <dgm:pt modelId="{3B13AB14-5F90-4D5A-9760-EE6C2483C027}" type="parTrans" cxnId="{2BAC174C-94E2-4409-954F-12BB7BE8393B}">
      <dgm:prSet/>
      <dgm:spPr/>
      <dgm:t>
        <a:bodyPr/>
        <a:lstStyle/>
        <a:p>
          <a:endParaRPr lang="en-US"/>
        </a:p>
      </dgm:t>
    </dgm:pt>
    <dgm:pt modelId="{E7AD7AEE-1956-4353-8403-37558D46EB21}" type="sibTrans" cxnId="{2BAC174C-94E2-4409-954F-12BB7BE8393B}">
      <dgm:prSet/>
      <dgm:spPr/>
      <dgm:t>
        <a:bodyPr/>
        <a:lstStyle/>
        <a:p>
          <a:endParaRPr lang="en-US"/>
        </a:p>
      </dgm:t>
    </dgm:pt>
    <dgm:pt modelId="{93029F69-BFEB-45EC-BC8A-34BEA4A38A82}">
      <dgm:prSet/>
      <dgm:spPr/>
      <dgm:t>
        <a:bodyPr/>
        <a:lstStyle/>
        <a:p>
          <a:r>
            <a:rPr lang="sr-Latn-RS" dirty="0"/>
            <a:t>Ciljevi projekta</a:t>
          </a:r>
          <a:endParaRPr lang="en-US" dirty="0"/>
        </a:p>
      </dgm:t>
    </dgm:pt>
    <dgm:pt modelId="{D2ECA712-365F-4FE2-AB9A-2EAB5C0A0231}" type="parTrans" cxnId="{DAD6A904-DBB7-4EA0-95F6-823F59B1CEA3}">
      <dgm:prSet/>
      <dgm:spPr/>
      <dgm:t>
        <a:bodyPr/>
        <a:lstStyle/>
        <a:p>
          <a:endParaRPr lang="en-US"/>
        </a:p>
      </dgm:t>
    </dgm:pt>
    <dgm:pt modelId="{56DEF1D2-7940-410C-BB48-9F0ED12BDB0E}" type="sibTrans" cxnId="{DAD6A904-DBB7-4EA0-95F6-823F59B1CEA3}">
      <dgm:prSet/>
      <dgm:spPr/>
      <dgm:t>
        <a:bodyPr/>
        <a:lstStyle/>
        <a:p>
          <a:endParaRPr lang="en-US"/>
        </a:p>
      </dgm:t>
    </dgm:pt>
    <dgm:pt modelId="{4734D1E1-6E22-4268-9F19-03042B49D720}">
      <dgm:prSet/>
      <dgm:spPr/>
      <dgm:t>
        <a:bodyPr/>
        <a:lstStyle/>
        <a:p>
          <a:r>
            <a:rPr lang="sr-Latn-RS"/>
            <a:t>Pregled projekta</a:t>
          </a:r>
          <a:endParaRPr lang="en-US" dirty="0"/>
        </a:p>
      </dgm:t>
    </dgm:pt>
    <dgm:pt modelId="{305B0D7B-8417-47F4-8C52-3E8B0B38B11D}" type="parTrans" cxnId="{BF73E5CE-FFBA-4E8D-A7ED-C76B976BF019}">
      <dgm:prSet/>
      <dgm:spPr/>
      <dgm:t>
        <a:bodyPr/>
        <a:lstStyle/>
        <a:p>
          <a:endParaRPr lang="en-US"/>
        </a:p>
      </dgm:t>
    </dgm:pt>
    <dgm:pt modelId="{B083AFDC-B03A-448E-8A88-AB6A05C6E2E1}" type="sibTrans" cxnId="{BF73E5CE-FFBA-4E8D-A7ED-C76B976BF019}">
      <dgm:prSet/>
      <dgm:spPr/>
      <dgm:t>
        <a:bodyPr/>
        <a:lstStyle/>
        <a:p>
          <a:endParaRPr lang="en-US"/>
        </a:p>
      </dgm:t>
    </dgm:pt>
    <dgm:pt modelId="{BED952A1-BCF0-48F1-BBE5-666ADB1866C3}">
      <dgm:prSet/>
      <dgm:spPr/>
      <dgm:t>
        <a:bodyPr/>
        <a:lstStyle/>
        <a:p>
          <a:r>
            <a:rPr lang="sr-Latn-RS"/>
            <a:t>Motavacija za projekat</a:t>
          </a:r>
          <a:endParaRPr lang="en-US" dirty="0"/>
        </a:p>
      </dgm:t>
    </dgm:pt>
    <dgm:pt modelId="{D054E2A7-66C9-48C1-9E84-21717785E5E1}" type="parTrans" cxnId="{3C3A54AD-5561-40CE-A22E-862E62580565}">
      <dgm:prSet/>
      <dgm:spPr/>
      <dgm:t>
        <a:bodyPr/>
        <a:lstStyle/>
        <a:p>
          <a:endParaRPr lang="en-US"/>
        </a:p>
      </dgm:t>
    </dgm:pt>
    <dgm:pt modelId="{822B8D16-034C-4FE2-96EA-DBE38F1CB1D3}" type="sibTrans" cxnId="{3C3A54AD-5561-40CE-A22E-862E62580565}">
      <dgm:prSet/>
      <dgm:spPr/>
      <dgm:t>
        <a:bodyPr/>
        <a:lstStyle/>
        <a:p>
          <a:endParaRPr lang="en-US"/>
        </a:p>
      </dgm:t>
    </dgm:pt>
    <dgm:pt modelId="{7E4EC7DB-373F-40C6-BB41-A77F9161FDB4}">
      <dgm:prSet/>
      <dgm:spPr/>
      <dgm:t>
        <a:bodyPr/>
        <a:lstStyle/>
        <a:p>
          <a:r>
            <a:rPr lang="sr-Latn-RS"/>
            <a:t>Budžet projekta</a:t>
          </a:r>
          <a:endParaRPr lang="en-US" dirty="0"/>
        </a:p>
      </dgm:t>
    </dgm:pt>
    <dgm:pt modelId="{42773EAA-4D27-486C-BFF1-6D315CCB2FB8}" type="parTrans" cxnId="{062F61DA-C80F-4D7A-A6D9-8088D7632F75}">
      <dgm:prSet/>
      <dgm:spPr/>
      <dgm:t>
        <a:bodyPr/>
        <a:lstStyle/>
        <a:p>
          <a:endParaRPr lang="en-US"/>
        </a:p>
      </dgm:t>
    </dgm:pt>
    <dgm:pt modelId="{24285533-6957-4F79-99A1-4F5ADF137024}" type="sibTrans" cxnId="{062F61DA-C80F-4D7A-A6D9-8088D7632F75}">
      <dgm:prSet/>
      <dgm:spPr/>
      <dgm:t>
        <a:bodyPr/>
        <a:lstStyle/>
        <a:p>
          <a:endParaRPr lang="en-US"/>
        </a:p>
      </dgm:t>
    </dgm:pt>
    <dgm:pt modelId="{FAA45A96-689A-48FE-B372-7A14DAB3FE29}">
      <dgm:prSet/>
      <dgm:spPr/>
      <dgm:t>
        <a:bodyPr/>
        <a:lstStyle/>
        <a:p>
          <a:r>
            <a:rPr lang="sr-Latn-RS"/>
            <a:t>Učesnici projekta</a:t>
          </a:r>
          <a:endParaRPr lang="en-US" dirty="0"/>
        </a:p>
      </dgm:t>
    </dgm:pt>
    <dgm:pt modelId="{15FF8232-6F4E-4F9F-8941-836D2382B6BE}" type="parTrans" cxnId="{722B004E-9BFB-4CE5-9A28-89D9AB56E1A3}">
      <dgm:prSet/>
      <dgm:spPr/>
      <dgm:t>
        <a:bodyPr/>
        <a:lstStyle/>
        <a:p>
          <a:endParaRPr lang="en-US"/>
        </a:p>
      </dgm:t>
    </dgm:pt>
    <dgm:pt modelId="{01F9D62C-E3E9-48DC-B23D-ECD039AC06D5}" type="sibTrans" cxnId="{722B004E-9BFB-4CE5-9A28-89D9AB56E1A3}">
      <dgm:prSet/>
      <dgm:spPr/>
      <dgm:t>
        <a:bodyPr/>
        <a:lstStyle/>
        <a:p>
          <a:endParaRPr lang="en-US"/>
        </a:p>
      </dgm:t>
    </dgm:pt>
    <dgm:pt modelId="{521831DC-5C83-4D0C-B2B3-9D6FB86CBE3C}">
      <dgm:prSet/>
      <dgm:spPr/>
      <dgm:t>
        <a:bodyPr/>
        <a:lstStyle/>
        <a:p>
          <a:r>
            <a:rPr lang="sr-Latn-RS"/>
            <a:t>Work packages</a:t>
          </a:r>
          <a:endParaRPr lang="en-US" dirty="0"/>
        </a:p>
      </dgm:t>
    </dgm:pt>
    <dgm:pt modelId="{A3FBF6AF-D265-431E-B56F-7B32C55F37AD}" type="parTrans" cxnId="{6D75F8E0-D099-4F56-92B1-23A3ABCE5DFF}">
      <dgm:prSet/>
      <dgm:spPr/>
      <dgm:t>
        <a:bodyPr/>
        <a:lstStyle/>
        <a:p>
          <a:endParaRPr lang="en-US"/>
        </a:p>
      </dgm:t>
    </dgm:pt>
    <dgm:pt modelId="{E08BA6B5-C9CE-4A44-9FD5-95373A2D04F7}" type="sibTrans" cxnId="{6D75F8E0-D099-4F56-92B1-23A3ABCE5DFF}">
      <dgm:prSet/>
      <dgm:spPr/>
      <dgm:t>
        <a:bodyPr/>
        <a:lstStyle/>
        <a:p>
          <a:endParaRPr lang="en-US"/>
        </a:p>
      </dgm:t>
    </dgm:pt>
    <dgm:pt modelId="{DA43A416-9253-4E30-8D84-9F570FCDDB96}" type="pres">
      <dgm:prSet presAssocID="{2BF36D87-C296-41D2-ADD4-A203E6081E98}" presName="diagram" presStyleCnt="0">
        <dgm:presLayoutVars>
          <dgm:dir/>
          <dgm:resizeHandles val="exact"/>
        </dgm:presLayoutVars>
      </dgm:prSet>
      <dgm:spPr/>
    </dgm:pt>
    <dgm:pt modelId="{93E2B5DA-B069-4736-B933-D8A4D5B5C9DE}" type="pres">
      <dgm:prSet presAssocID="{0D37E84F-FAA5-40B4-9827-20AE98E6EE12}" presName="node" presStyleLbl="node1" presStyleIdx="0" presStyleCnt="7">
        <dgm:presLayoutVars>
          <dgm:bulletEnabled val="1"/>
        </dgm:presLayoutVars>
      </dgm:prSet>
      <dgm:spPr/>
    </dgm:pt>
    <dgm:pt modelId="{6EC2403D-0DE0-4040-9DE1-DF42E354B6F7}" type="pres">
      <dgm:prSet presAssocID="{E7AD7AEE-1956-4353-8403-37558D46EB21}" presName="sibTrans" presStyleCnt="0"/>
      <dgm:spPr/>
    </dgm:pt>
    <dgm:pt modelId="{E754BC14-CF58-492D-90A1-DEC9A4945CF1}" type="pres">
      <dgm:prSet presAssocID="{93029F69-BFEB-45EC-BC8A-34BEA4A38A82}" presName="node" presStyleLbl="node1" presStyleIdx="1" presStyleCnt="7">
        <dgm:presLayoutVars>
          <dgm:bulletEnabled val="1"/>
        </dgm:presLayoutVars>
      </dgm:prSet>
      <dgm:spPr/>
    </dgm:pt>
    <dgm:pt modelId="{FEACC178-317E-42BC-80E6-19E539F477DA}" type="pres">
      <dgm:prSet presAssocID="{56DEF1D2-7940-410C-BB48-9F0ED12BDB0E}" presName="sibTrans" presStyleCnt="0"/>
      <dgm:spPr/>
    </dgm:pt>
    <dgm:pt modelId="{6ACFD51F-D077-444B-8F84-307221F40D79}" type="pres">
      <dgm:prSet presAssocID="{4734D1E1-6E22-4268-9F19-03042B49D720}" presName="node" presStyleLbl="node1" presStyleIdx="2" presStyleCnt="7">
        <dgm:presLayoutVars>
          <dgm:bulletEnabled val="1"/>
        </dgm:presLayoutVars>
      </dgm:prSet>
      <dgm:spPr/>
    </dgm:pt>
    <dgm:pt modelId="{955748CA-F6FC-4BC1-BF7E-3B327D2532E4}" type="pres">
      <dgm:prSet presAssocID="{B083AFDC-B03A-448E-8A88-AB6A05C6E2E1}" presName="sibTrans" presStyleCnt="0"/>
      <dgm:spPr/>
    </dgm:pt>
    <dgm:pt modelId="{884D1E50-F048-4418-A416-0323FAB6DD02}" type="pres">
      <dgm:prSet presAssocID="{BED952A1-BCF0-48F1-BBE5-666ADB1866C3}" presName="node" presStyleLbl="node1" presStyleIdx="3" presStyleCnt="7">
        <dgm:presLayoutVars>
          <dgm:bulletEnabled val="1"/>
        </dgm:presLayoutVars>
      </dgm:prSet>
      <dgm:spPr/>
    </dgm:pt>
    <dgm:pt modelId="{2F960DED-3C63-4AF3-8FF9-8B61789CC6CE}" type="pres">
      <dgm:prSet presAssocID="{822B8D16-034C-4FE2-96EA-DBE38F1CB1D3}" presName="sibTrans" presStyleCnt="0"/>
      <dgm:spPr/>
    </dgm:pt>
    <dgm:pt modelId="{4941C99E-1B18-48E6-A718-BCC6E090141E}" type="pres">
      <dgm:prSet presAssocID="{7E4EC7DB-373F-40C6-BB41-A77F9161FDB4}" presName="node" presStyleLbl="node1" presStyleIdx="4" presStyleCnt="7">
        <dgm:presLayoutVars>
          <dgm:bulletEnabled val="1"/>
        </dgm:presLayoutVars>
      </dgm:prSet>
      <dgm:spPr/>
    </dgm:pt>
    <dgm:pt modelId="{89CC0165-568A-4B17-8C63-212408E49A35}" type="pres">
      <dgm:prSet presAssocID="{24285533-6957-4F79-99A1-4F5ADF137024}" presName="sibTrans" presStyleCnt="0"/>
      <dgm:spPr/>
    </dgm:pt>
    <dgm:pt modelId="{181CD48A-5CE3-4B6F-9B29-D302CEFE1B6B}" type="pres">
      <dgm:prSet presAssocID="{FAA45A96-689A-48FE-B372-7A14DAB3FE29}" presName="node" presStyleLbl="node1" presStyleIdx="5" presStyleCnt="7">
        <dgm:presLayoutVars>
          <dgm:bulletEnabled val="1"/>
        </dgm:presLayoutVars>
      </dgm:prSet>
      <dgm:spPr/>
    </dgm:pt>
    <dgm:pt modelId="{A0C33559-00D7-4186-9645-3F77F553917B}" type="pres">
      <dgm:prSet presAssocID="{01F9D62C-E3E9-48DC-B23D-ECD039AC06D5}" presName="sibTrans" presStyleCnt="0"/>
      <dgm:spPr/>
    </dgm:pt>
    <dgm:pt modelId="{E6ECDA0D-F289-4349-AE3A-E75394BB35B0}" type="pres">
      <dgm:prSet presAssocID="{521831DC-5C83-4D0C-B2B3-9D6FB86CBE3C}" presName="node" presStyleLbl="node1" presStyleIdx="6" presStyleCnt="7">
        <dgm:presLayoutVars>
          <dgm:bulletEnabled val="1"/>
        </dgm:presLayoutVars>
      </dgm:prSet>
      <dgm:spPr/>
    </dgm:pt>
  </dgm:ptLst>
  <dgm:cxnLst>
    <dgm:cxn modelId="{DAD6A904-DBB7-4EA0-95F6-823F59B1CEA3}" srcId="{2BF36D87-C296-41D2-ADD4-A203E6081E98}" destId="{93029F69-BFEB-45EC-BC8A-34BEA4A38A82}" srcOrd="1" destOrd="0" parTransId="{D2ECA712-365F-4FE2-AB9A-2EAB5C0A0231}" sibTransId="{56DEF1D2-7940-410C-BB48-9F0ED12BDB0E}"/>
    <dgm:cxn modelId="{EF9C070F-5C34-4476-A47B-6B1176F94AAA}" type="presOf" srcId="{521831DC-5C83-4D0C-B2B3-9D6FB86CBE3C}" destId="{E6ECDA0D-F289-4349-AE3A-E75394BB35B0}" srcOrd="0" destOrd="0" presId="urn:microsoft.com/office/officeart/2005/8/layout/default"/>
    <dgm:cxn modelId="{3C26BB1C-D9DF-4401-BA29-6BFFAA88796B}" type="presOf" srcId="{2BF36D87-C296-41D2-ADD4-A203E6081E98}" destId="{DA43A416-9253-4E30-8D84-9F570FCDDB96}" srcOrd="0" destOrd="0" presId="urn:microsoft.com/office/officeart/2005/8/layout/default"/>
    <dgm:cxn modelId="{DC7B2534-0002-4C04-92A1-FFCFE7E57BF3}" type="presOf" srcId="{4734D1E1-6E22-4268-9F19-03042B49D720}" destId="{6ACFD51F-D077-444B-8F84-307221F40D79}" srcOrd="0" destOrd="0" presId="urn:microsoft.com/office/officeart/2005/8/layout/default"/>
    <dgm:cxn modelId="{2BAC174C-94E2-4409-954F-12BB7BE8393B}" srcId="{2BF36D87-C296-41D2-ADD4-A203E6081E98}" destId="{0D37E84F-FAA5-40B4-9827-20AE98E6EE12}" srcOrd="0" destOrd="0" parTransId="{3B13AB14-5F90-4D5A-9760-EE6C2483C027}" sibTransId="{E7AD7AEE-1956-4353-8403-37558D46EB21}"/>
    <dgm:cxn modelId="{B9A9D26C-8801-4799-B6B9-7DB2E23284DE}" type="presOf" srcId="{FAA45A96-689A-48FE-B372-7A14DAB3FE29}" destId="{181CD48A-5CE3-4B6F-9B29-D302CEFE1B6B}" srcOrd="0" destOrd="0" presId="urn:microsoft.com/office/officeart/2005/8/layout/default"/>
    <dgm:cxn modelId="{722B004E-9BFB-4CE5-9A28-89D9AB56E1A3}" srcId="{2BF36D87-C296-41D2-ADD4-A203E6081E98}" destId="{FAA45A96-689A-48FE-B372-7A14DAB3FE29}" srcOrd="5" destOrd="0" parTransId="{15FF8232-6F4E-4F9F-8941-836D2382B6BE}" sibTransId="{01F9D62C-E3E9-48DC-B23D-ECD039AC06D5}"/>
    <dgm:cxn modelId="{C086A186-F4FB-4444-B9F7-EE85A8A48840}" type="presOf" srcId="{0D37E84F-FAA5-40B4-9827-20AE98E6EE12}" destId="{93E2B5DA-B069-4736-B933-D8A4D5B5C9DE}" srcOrd="0" destOrd="0" presId="urn:microsoft.com/office/officeart/2005/8/layout/default"/>
    <dgm:cxn modelId="{F7AA19A4-4C02-42D6-94E2-823F73E977CB}" type="presOf" srcId="{7E4EC7DB-373F-40C6-BB41-A77F9161FDB4}" destId="{4941C99E-1B18-48E6-A718-BCC6E090141E}" srcOrd="0" destOrd="0" presId="urn:microsoft.com/office/officeart/2005/8/layout/default"/>
    <dgm:cxn modelId="{3C3A54AD-5561-40CE-A22E-862E62580565}" srcId="{2BF36D87-C296-41D2-ADD4-A203E6081E98}" destId="{BED952A1-BCF0-48F1-BBE5-666ADB1866C3}" srcOrd="3" destOrd="0" parTransId="{D054E2A7-66C9-48C1-9E84-21717785E5E1}" sibTransId="{822B8D16-034C-4FE2-96EA-DBE38F1CB1D3}"/>
    <dgm:cxn modelId="{54AA9EAE-452C-4A28-8A61-1855D936582A}" type="presOf" srcId="{93029F69-BFEB-45EC-BC8A-34BEA4A38A82}" destId="{E754BC14-CF58-492D-90A1-DEC9A4945CF1}" srcOrd="0" destOrd="0" presId="urn:microsoft.com/office/officeart/2005/8/layout/default"/>
    <dgm:cxn modelId="{F7EDCCAE-F530-40B3-91DB-40237906E39E}" type="presOf" srcId="{BED952A1-BCF0-48F1-BBE5-666ADB1866C3}" destId="{884D1E50-F048-4418-A416-0323FAB6DD02}" srcOrd="0" destOrd="0" presId="urn:microsoft.com/office/officeart/2005/8/layout/default"/>
    <dgm:cxn modelId="{BF73E5CE-FFBA-4E8D-A7ED-C76B976BF019}" srcId="{2BF36D87-C296-41D2-ADD4-A203E6081E98}" destId="{4734D1E1-6E22-4268-9F19-03042B49D720}" srcOrd="2" destOrd="0" parTransId="{305B0D7B-8417-47F4-8C52-3E8B0B38B11D}" sibTransId="{B083AFDC-B03A-448E-8A88-AB6A05C6E2E1}"/>
    <dgm:cxn modelId="{062F61DA-C80F-4D7A-A6D9-8088D7632F75}" srcId="{2BF36D87-C296-41D2-ADD4-A203E6081E98}" destId="{7E4EC7DB-373F-40C6-BB41-A77F9161FDB4}" srcOrd="4" destOrd="0" parTransId="{42773EAA-4D27-486C-BFF1-6D315CCB2FB8}" sibTransId="{24285533-6957-4F79-99A1-4F5ADF137024}"/>
    <dgm:cxn modelId="{6D75F8E0-D099-4F56-92B1-23A3ABCE5DFF}" srcId="{2BF36D87-C296-41D2-ADD4-A203E6081E98}" destId="{521831DC-5C83-4D0C-B2B3-9D6FB86CBE3C}" srcOrd="6" destOrd="0" parTransId="{A3FBF6AF-D265-431E-B56F-7B32C55F37AD}" sibTransId="{E08BA6B5-C9CE-4A44-9FD5-95373A2D04F7}"/>
    <dgm:cxn modelId="{684E72B4-3E01-4A2F-86DA-EEFFBF6EFE26}" type="presParOf" srcId="{DA43A416-9253-4E30-8D84-9F570FCDDB96}" destId="{93E2B5DA-B069-4736-B933-D8A4D5B5C9DE}" srcOrd="0" destOrd="0" presId="urn:microsoft.com/office/officeart/2005/8/layout/default"/>
    <dgm:cxn modelId="{48275146-C28C-417E-8D53-7ED220360F40}" type="presParOf" srcId="{DA43A416-9253-4E30-8D84-9F570FCDDB96}" destId="{6EC2403D-0DE0-4040-9DE1-DF42E354B6F7}" srcOrd="1" destOrd="0" presId="urn:microsoft.com/office/officeart/2005/8/layout/default"/>
    <dgm:cxn modelId="{151FC359-0E3D-4A86-AB47-875F8884286E}" type="presParOf" srcId="{DA43A416-9253-4E30-8D84-9F570FCDDB96}" destId="{E754BC14-CF58-492D-90A1-DEC9A4945CF1}" srcOrd="2" destOrd="0" presId="urn:microsoft.com/office/officeart/2005/8/layout/default"/>
    <dgm:cxn modelId="{52844A97-F879-4704-9A3A-3832F5930701}" type="presParOf" srcId="{DA43A416-9253-4E30-8D84-9F570FCDDB96}" destId="{FEACC178-317E-42BC-80E6-19E539F477DA}" srcOrd="3" destOrd="0" presId="urn:microsoft.com/office/officeart/2005/8/layout/default"/>
    <dgm:cxn modelId="{C21BD0F5-B55D-4DA2-AEF2-00E2DBA48E7B}" type="presParOf" srcId="{DA43A416-9253-4E30-8D84-9F570FCDDB96}" destId="{6ACFD51F-D077-444B-8F84-307221F40D79}" srcOrd="4" destOrd="0" presId="urn:microsoft.com/office/officeart/2005/8/layout/default"/>
    <dgm:cxn modelId="{C1EBD10E-D187-40C7-B23A-2D8A7A5B2C5C}" type="presParOf" srcId="{DA43A416-9253-4E30-8D84-9F570FCDDB96}" destId="{955748CA-F6FC-4BC1-BF7E-3B327D2532E4}" srcOrd="5" destOrd="0" presId="urn:microsoft.com/office/officeart/2005/8/layout/default"/>
    <dgm:cxn modelId="{7CF98686-B516-4437-AECB-E1248C4DF5C9}" type="presParOf" srcId="{DA43A416-9253-4E30-8D84-9F570FCDDB96}" destId="{884D1E50-F048-4418-A416-0323FAB6DD02}" srcOrd="6" destOrd="0" presId="urn:microsoft.com/office/officeart/2005/8/layout/default"/>
    <dgm:cxn modelId="{F8166716-B989-4063-9716-D85C503A875F}" type="presParOf" srcId="{DA43A416-9253-4E30-8D84-9F570FCDDB96}" destId="{2F960DED-3C63-4AF3-8FF9-8B61789CC6CE}" srcOrd="7" destOrd="0" presId="urn:microsoft.com/office/officeart/2005/8/layout/default"/>
    <dgm:cxn modelId="{85B390E7-6764-46F1-9091-10C62DB7380D}" type="presParOf" srcId="{DA43A416-9253-4E30-8D84-9F570FCDDB96}" destId="{4941C99E-1B18-48E6-A718-BCC6E090141E}" srcOrd="8" destOrd="0" presId="urn:microsoft.com/office/officeart/2005/8/layout/default"/>
    <dgm:cxn modelId="{D6247B82-AF5A-44B8-99AD-C0C8839FE789}" type="presParOf" srcId="{DA43A416-9253-4E30-8D84-9F570FCDDB96}" destId="{89CC0165-568A-4B17-8C63-212408E49A35}" srcOrd="9" destOrd="0" presId="urn:microsoft.com/office/officeart/2005/8/layout/default"/>
    <dgm:cxn modelId="{3C8C3980-90BA-434F-9661-35EE68576E89}" type="presParOf" srcId="{DA43A416-9253-4E30-8D84-9F570FCDDB96}" destId="{181CD48A-5CE3-4B6F-9B29-D302CEFE1B6B}" srcOrd="10" destOrd="0" presId="urn:microsoft.com/office/officeart/2005/8/layout/default"/>
    <dgm:cxn modelId="{774B63D6-0A6D-416D-8464-CE539980213A}" type="presParOf" srcId="{DA43A416-9253-4E30-8D84-9F570FCDDB96}" destId="{A0C33559-00D7-4186-9645-3F77F553917B}" srcOrd="11" destOrd="0" presId="urn:microsoft.com/office/officeart/2005/8/layout/default"/>
    <dgm:cxn modelId="{D50FB8DF-E728-409E-B2D0-4AE8525D1E86}" type="presParOf" srcId="{DA43A416-9253-4E30-8D84-9F570FCDDB96}" destId="{E6ECDA0D-F289-4349-AE3A-E75394BB35B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2A2345-F6F1-4D01-A4E4-0346A6842B44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9148730-20A2-4851-8FC8-E3150DA75F98}">
      <dgm:prSet/>
      <dgm:spPr/>
      <dgm:t>
        <a:bodyPr/>
        <a:lstStyle/>
        <a:p>
          <a:r>
            <a:rPr lang="sr-Latn-RS" dirty="0"/>
            <a:t>Primarni cilj – smanjenje utroška električne energije </a:t>
          </a:r>
          <a:endParaRPr lang="en-US" dirty="0"/>
        </a:p>
      </dgm:t>
    </dgm:pt>
    <dgm:pt modelId="{3B741C0B-4739-4D2A-B9CA-BF3E8F535B90}" type="parTrans" cxnId="{E7A97BAB-EA84-41DD-81B7-60976DED8519}">
      <dgm:prSet/>
      <dgm:spPr/>
      <dgm:t>
        <a:bodyPr/>
        <a:lstStyle/>
        <a:p>
          <a:endParaRPr lang="en-US"/>
        </a:p>
      </dgm:t>
    </dgm:pt>
    <dgm:pt modelId="{C1D3AA7B-7ECE-4F01-9223-9036740A6332}" type="sibTrans" cxnId="{E7A97BAB-EA84-41DD-81B7-60976DED8519}">
      <dgm:prSet/>
      <dgm:spPr/>
      <dgm:t>
        <a:bodyPr/>
        <a:lstStyle/>
        <a:p>
          <a:endParaRPr lang="en-US"/>
        </a:p>
      </dgm:t>
    </dgm:pt>
    <dgm:pt modelId="{66BE65F1-322A-43C0-A7FB-5E75470403BC}">
      <dgm:prSet/>
      <dgm:spPr/>
      <dgm:t>
        <a:bodyPr/>
        <a:lstStyle/>
        <a:p>
          <a:r>
            <a:rPr lang="sr-Latn-RS"/>
            <a:t>Sekundarni ciljevi:</a:t>
          </a:r>
          <a:endParaRPr lang="en-US" dirty="0"/>
        </a:p>
      </dgm:t>
    </dgm:pt>
    <dgm:pt modelId="{4935DAE1-5B50-4E56-B7F4-E28079A96409}" type="parTrans" cxnId="{CF13E38F-6550-4E2E-979B-6CA25D3360F7}">
      <dgm:prSet/>
      <dgm:spPr/>
      <dgm:t>
        <a:bodyPr/>
        <a:lstStyle/>
        <a:p>
          <a:endParaRPr lang="en-US"/>
        </a:p>
      </dgm:t>
    </dgm:pt>
    <dgm:pt modelId="{D8DFB811-935D-46E7-B05F-3ADF47DA31EC}" type="sibTrans" cxnId="{CF13E38F-6550-4E2E-979B-6CA25D3360F7}">
      <dgm:prSet/>
      <dgm:spPr/>
      <dgm:t>
        <a:bodyPr/>
        <a:lstStyle/>
        <a:p>
          <a:endParaRPr lang="en-US"/>
        </a:p>
      </dgm:t>
    </dgm:pt>
    <dgm:pt modelId="{12917BFB-20F7-4CBA-97AC-C09195F24054}">
      <dgm:prSet/>
      <dgm:spPr/>
      <dgm:t>
        <a:bodyPr/>
        <a:lstStyle/>
        <a:p>
          <a:r>
            <a:rPr lang="sr-Latn-RS"/>
            <a:t>Uvođenje tehnologija u državne ustanove</a:t>
          </a:r>
          <a:endParaRPr lang="en-US" dirty="0"/>
        </a:p>
      </dgm:t>
    </dgm:pt>
    <dgm:pt modelId="{BCE9AE34-7394-466C-A742-971C77BD2D32}" type="parTrans" cxnId="{8F5F887B-8364-4D4C-9464-DF8045FCE764}">
      <dgm:prSet/>
      <dgm:spPr/>
      <dgm:t>
        <a:bodyPr/>
        <a:lstStyle/>
        <a:p>
          <a:endParaRPr lang="en-US"/>
        </a:p>
      </dgm:t>
    </dgm:pt>
    <dgm:pt modelId="{ACD720AA-9655-4967-8FE7-7B32D4B54C4D}" type="sibTrans" cxnId="{8F5F887B-8364-4D4C-9464-DF8045FCE764}">
      <dgm:prSet/>
      <dgm:spPr/>
      <dgm:t>
        <a:bodyPr/>
        <a:lstStyle/>
        <a:p>
          <a:endParaRPr lang="en-US"/>
        </a:p>
      </dgm:t>
    </dgm:pt>
    <dgm:pt modelId="{88083437-EC4A-449A-BC4C-BAF9B2D74F56}">
      <dgm:prSet/>
      <dgm:spPr/>
      <dgm:t>
        <a:bodyPr/>
        <a:lstStyle/>
        <a:p>
          <a:r>
            <a:rPr lang="sr-Latn-RS"/>
            <a:t>Energetski efikasno i ekonomično održavanje zgrada</a:t>
          </a:r>
          <a:endParaRPr lang="en-US" dirty="0"/>
        </a:p>
      </dgm:t>
    </dgm:pt>
    <dgm:pt modelId="{5169E9A0-FEC3-401D-8248-78D8AA452A0F}" type="parTrans" cxnId="{2AD32733-63A5-41D4-844E-34BD4575AF8D}">
      <dgm:prSet/>
      <dgm:spPr/>
      <dgm:t>
        <a:bodyPr/>
        <a:lstStyle/>
        <a:p>
          <a:endParaRPr lang="en-US"/>
        </a:p>
      </dgm:t>
    </dgm:pt>
    <dgm:pt modelId="{E6AAFD08-6F7E-4CB6-8F5F-461A24734922}" type="sibTrans" cxnId="{2AD32733-63A5-41D4-844E-34BD4575AF8D}">
      <dgm:prSet/>
      <dgm:spPr/>
      <dgm:t>
        <a:bodyPr/>
        <a:lstStyle/>
        <a:p>
          <a:endParaRPr lang="en-US"/>
        </a:p>
      </dgm:t>
    </dgm:pt>
    <dgm:pt modelId="{764E6796-99DB-4677-B939-65C5252B542A}">
      <dgm:prSet/>
      <dgm:spPr/>
      <dgm:t>
        <a:bodyPr/>
        <a:lstStyle/>
        <a:p>
          <a:r>
            <a:rPr lang="sr-Latn-RS"/>
            <a:t>Ušteda novčanih sredstava</a:t>
          </a:r>
          <a:endParaRPr lang="en-US" dirty="0"/>
        </a:p>
      </dgm:t>
    </dgm:pt>
    <dgm:pt modelId="{B70063EA-A54E-4FE3-9640-DCA57642C842}" type="parTrans" cxnId="{90042177-EDBB-463E-B958-BB33B5EF3877}">
      <dgm:prSet/>
      <dgm:spPr/>
      <dgm:t>
        <a:bodyPr/>
        <a:lstStyle/>
        <a:p>
          <a:endParaRPr lang="en-US"/>
        </a:p>
      </dgm:t>
    </dgm:pt>
    <dgm:pt modelId="{B9197826-0AC6-45B8-933A-AD21D8CBF39E}" type="sibTrans" cxnId="{90042177-EDBB-463E-B958-BB33B5EF3877}">
      <dgm:prSet/>
      <dgm:spPr/>
      <dgm:t>
        <a:bodyPr/>
        <a:lstStyle/>
        <a:p>
          <a:endParaRPr lang="en-US"/>
        </a:p>
      </dgm:t>
    </dgm:pt>
    <dgm:pt modelId="{69B497EF-FED8-4117-A095-3E3F9C3CA5F4}" type="pres">
      <dgm:prSet presAssocID="{E22A2345-F6F1-4D01-A4E4-0346A6842B44}" presName="linear" presStyleCnt="0">
        <dgm:presLayoutVars>
          <dgm:dir/>
          <dgm:animLvl val="lvl"/>
          <dgm:resizeHandles val="exact"/>
        </dgm:presLayoutVars>
      </dgm:prSet>
      <dgm:spPr/>
    </dgm:pt>
    <dgm:pt modelId="{6B0AA1FD-D04E-4720-B350-DFAC943EBA92}" type="pres">
      <dgm:prSet presAssocID="{F9148730-20A2-4851-8FC8-E3150DA75F98}" presName="parentLin" presStyleCnt="0"/>
      <dgm:spPr/>
    </dgm:pt>
    <dgm:pt modelId="{7DB67FD3-EEE4-4668-85AA-088018CEB8CC}" type="pres">
      <dgm:prSet presAssocID="{F9148730-20A2-4851-8FC8-E3150DA75F98}" presName="parentLeftMargin" presStyleLbl="node1" presStyleIdx="0" presStyleCnt="2"/>
      <dgm:spPr/>
    </dgm:pt>
    <dgm:pt modelId="{D3CCF1E0-A345-4BF1-A1C4-2DF7167D94A6}" type="pres">
      <dgm:prSet presAssocID="{F9148730-20A2-4851-8FC8-E3150DA75F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10DBE7F-9810-4F77-A152-F1424887B205}" type="pres">
      <dgm:prSet presAssocID="{F9148730-20A2-4851-8FC8-E3150DA75F98}" presName="negativeSpace" presStyleCnt="0"/>
      <dgm:spPr/>
    </dgm:pt>
    <dgm:pt modelId="{58F4635D-04C1-4878-86C0-6C9E950F6233}" type="pres">
      <dgm:prSet presAssocID="{F9148730-20A2-4851-8FC8-E3150DA75F98}" presName="childText" presStyleLbl="conFgAcc1" presStyleIdx="0" presStyleCnt="2">
        <dgm:presLayoutVars>
          <dgm:bulletEnabled val="1"/>
        </dgm:presLayoutVars>
      </dgm:prSet>
      <dgm:spPr/>
    </dgm:pt>
    <dgm:pt modelId="{2B114B35-55D1-46C5-83F1-C8A093CABF7D}" type="pres">
      <dgm:prSet presAssocID="{C1D3AA7B-7ECE-4F01-9223-9036740A6332}" presName="spaceBetweenRectangles" presStyleCnt="0"/>
      <dgm:spPr/>
    </dgm:pt>
    <dgm:pt modelId="{961ABAB5-9859-43C7-84E2-55CC55B2AC4F}" type="pres">
      <dgm:prSet presAssocID="{66BE65F1-322A-43C0-A7FB-5E75470403BC}" presName="parentLin" presStyleCnt="0"/>
      <dgm:spPr/>
    </dgm:pt>
    <dgm:pt modelId="{EC1DB1DD-C30B-4B20-9295-2F429D522E3B}" type="pres">
      <dgm:prSet presAssocID="{66BE65F1-322A-43C0-A7FB-5E75470403BC}" presName="parentLeftMargin" presStyleLbl="node1" presStyleIdx="0" presStyleCnt="2"/>
      <dgm:spPr/>
    </dgm:pt>
    <dgm:pt modelId="{59A93CF8-DA3F-4021-9F42-EE45C3DC6665}" type="pres">
      <dgm:prSet presAssocID="{66BE65F1-322A-43C0-A7FB-5E75470403B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487162C-4D60-461B-94D1-23B649623922}" type="pres">
      <dgm:prSet presAssocID="{66BE65F1-322A-43C0-A7FB-5E75470403BC}" presName="negativeSpace" presStyleCnt="0"/>
      <dgm:spPr/>
    </dgm:pt>
    <dgm:pt modelId="{F191CA49-6C5D-4D94-841A-4B649D3B6078}" type="pres">
      <dgm:prSet presAssocID="{66BE65F1-322A-43C0-A7FB-5E75470403B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C525605-6618-455D-A0AB-ED4827D1B343}" type="presOf" srcId="{66BE65F1-322A-43C0-A7FB-5E75470403BC}" destId="{59A93CF8-DA3F-4021-9F42-EE45C3DC6665}" srcOrd="1" destOrd="0" presId="urn:microsoft.com/office/officeart/2005/8/layout/list1"/>
    <dgm:cxn modelId="{151AD11C-C6ED-4415-A4D8-248CA59D2070}" type="presOf" srcId="{F9148730-20A2-4851-8FC8-E3150DA75F98}" destId="{D3CCF1E0-A345-4BF1-A1C4-2DF7167D94A6}" srcOrd="1" destOrd="0" presId="urn:microsoft.com/office/officeart/2005/8/layout/list1"/>
    <dgm:cxn modelId="{2AD32733-63A5-41D4-844E-34BD4575AF8D}" srcId="{66BE65F1-322A-43C0-A7FB-5E75470403BC}" destId="{88083437-EC4A-449A-BC4C-BAF9B2D74F56}" srcOrd="1" destOrd="0" parTransId="{5169E9A0-FEC3-401D-8248-78D8AA452A0F}" sibTransId="{E6AAFD08-6F7E-4CB6-8F5F-461A24734922}"/>
    <dgm:cxn modelId="{D8D60B48-0049-4248-81F9-9E1E2DFD946D}" type="presOf" srcId="{E22A2345-F6F1-4D01-A4E4-0346A6842B44}" destId="{69B497EF-FED8-4117-A095-3E3F9C3CA5F4}" srcOrd="0" destOrd="0" presId="urn:microsoft.com/office/officeart/2005/8/layout/list1"/>
    <dgm:cxn modelId="{90042177-EDBB-463E-B958-BB33B5EF3877}" srcId="{66BE65F1-322A-43C0-A7FB-5E75470403BC}" destId="{764E6796-99DB-4677-B939-65C5252B542A}" srcOrd="2" destOrd="0" parTransId="{B70063EA-A54E-4FE3-9640-DCA57642C842}" sibTransId="{B9197826-0AC6-45B8-933A-AD21D8CBF39E}"/>
    <dgm:cxn modelId="{8F5F887B-8364-4D4C-9464-DF8045FCE764}" srcId="{66BE65F1-322A-43C0-A7FB-5E75470403BC}" destId="{12917BFB-20F7-4CBA-97AC-C09195F24054}" srcOrd="0" destOrd="0" parTransId="{BCE9AE34-7394-466C-A742-971C77BD2D32}" sibTransId="{ACD720AA-9655-4967-8FE7-7B32D4B54C4D}"/>
    <dgm:cxn modelId="{9478337C-F605-4862-A94B-EAAB20F0A24B}" type="presOf" srcId="{88083437-EC4A-449A-BC4C-BAF9B2D74F56}" destId="{F191CA49-6C5D-4D94-841A-4B649D3B6078}" srcOrd="0" destOrd="1" presId="urn:microsoft.com/office/officeart/2005/8/layout/list1"/>
    <dgm:cxn modelId="{CF13E38F-6550-4E2E-979B-6CA25D3360F7}" srcId="{E22A2345-F6F1-4D01-A4E4-0346A6842B44}" destId="{66BE65F1-322A-43C0-A7FB-5E75470403BC}" srcOrd="1" destOrd="0" parTransId="{4935DAE1-5B50-4E56-B7F4-E28079A96409}" sibTransId="{D8DFB811-935D-46E7-B05F-3ADF47DA31EC}"/>
    <dgm:cxn modelId="{E7A97BAB-EA84-41DD-81B7-60976DED8519}" srcId="{E22A2345-F6F1-4D01-A4E4-0346A6842B44}" destId="{F9148730-20A2-4851-8FC8-E3150DA75F98}" srcOrd="0" destOrd="0" parTransId="{3B741C0B-4739-4D2A-B9CA-BF3E8F535B90}" sibTransId="{C1D3AA7B-7ECE-4F01-9223-9036740A6332}"/>
    <dgm:cxn modelId="{C00E68BC-73D4-4616-89A9-2241ABD798FD}" type="presOf" srcId="{F9148730-20A2-4851-8FC8-E3150DA75F98}" destId="{7DB67FD3-EEE4-4668-85AA-088018CEB8CC}" srcOrd="0" destOrd="0" presId="urn:microsoft.com/office/officeart/2005/8/layout/list1"/>
    <dgm:cxn modelId="{D404A0E3-F312-412C-94D3-90CA66051CE9}" type="presOf" srcId="{66BE65F1-322A-43C0-A7FB-5E75470403BC}" destId="{EC1DB1DD-C30B-4B20-9295-2F429D522E3B}" srcOrd="0" destOrd="0" presId="urn:microsoft.com/office/officeart/2005/8/layout/list1"/>
    <dgm:cxn modelId="{75730BF6-F3D9-402B-AD7A-B0815DC17A1B}" type="presOf" srcId="{12917BFB-20F7-4CBA-97AC-C09195F24054}" destId="{F191CA49-6C5D-4D94-841A-4B649D3B6078}" srcOrd="0" destOrd="0" presId="urn:microsoft.com/office/officeart/2005/8/layout/list1"/>
    <dgm:cxn modelId="{F95439F7-4508-4F97-A714-9ABF9CC3AF17}" type="presOf" srcId="{764E6796-99DB-4677-B939-65C5252B542A}" destId="{F191CA49-6C5D-4D94-841A-4B649D3B6078}" srcOrd="0" destOrd="2" presId="urn:microsoft.com/office/officeart/2005/8/layout/list1"/>
    <dgm:cxn modelId="{B36B861C-B2A5-481A-A69B-67AB42F41A0E}" type="presParOf" srcId="{69B497EF-FED8-4117-A095-3E3F9C3CA5F4}" destId="{6B0AA1FD-D04E-4720-B350-DFAC943EBA92}" srcOrd="0" destOrd="0" presId="urn:microsoft.com/office/officeart/2005/8/layout/list1"/>
    <dgm:cxn modelId="{3EDE9230-3205-4EA5-A7A5-D11D30803A64}" type="presParOf" srcId="{6B0AA1FD-D04E-4720-B350-DFAC943EBA92}" destId="{7DB67FD3-EEE4-4668-85AA-088018CEB8CC}" srcOrd="0" destOrd="0" presId="urn:microsoft.com/office/officeart/2005/8/layout/list1"/>
    <dgm:cxn modelId="{49611427-565F-4DAF-B6EB-480DDBD05EF0}" type="presParOf" srcId="{6B0AA1FD-D04E-4720-B350-DFAC943EBA92}" destId="{D3CCF1E0-A345-4BF1-A1C4-2DF7167D94A6}" srcOrd="1" destOrd="0" presId="urn:microsoft.com/office/officeart/2005/8/layout/list1"/>
    <dgm:cxn modelId="{5F08B013-1FE2-460E-94BC-FE3C684A3C45}" type="presParOf" srcId="{69B497EF-FED8-4117-A095-3E3F9C3CA5F4}" destId="{F10DBE7F-9810-4F77-A152-F1424887B205}" srcOrd="1" destOrd="0" presId="urn:microsoft.com/office/officeart/2005/8/layout/list1"/>
    <dgm:cxn modelId="{20BE8F90-FFA3-4CA6-869A-AF355661A486}" type="presParOf" srcId="{69B497EF-FED8-4117-A095-3E3F9C3CA5F4}" destId="{58F4635D-04C1-4878-86C0-6C9E950F6233}" srcOrd="2" destOrd="0" presId="urn:microsoft.com/office/officeart/2005/8/layout/list1"/>
    <dgm:cxn modelId="{AE222BE2-6F21-4DC2-A7D0-D56FFE5D40F3}" type="presParOf" srcId="{69B497EF-FED8-4117-A095-3E3F9C3CA5F4}" destId="{2B114B35-55D1-46C5-83F1-C8A093CABF7D}" srcOrd="3" destOrd="0" presId="urn:microsoft.com/office/officeart/2005/8/layout/list1"/>
    <dgm:cxn modelId="{9A931F44-6F79-42FC-AAE1-3EF5B79D785D}" type="presParOf" srcId="{69B497EF-FED8-4117-A095-3E3F9C3CA5F4}" destId="{961ABAB5-9859-43C7-84E2-55CC55B2AC4F}" srcOrd="4" destOrd="0" presId="urn:microsoft.com/office/officeart/2005/8/layout/list1"/>
    <dgm:cxn modelId="{08E2B4CD-BB0F-4162-A3FC-225AD74451C2}" type="presParOf" srcId="{961ABAB5-9859-43C7-84E2-55CC55B2AC4F}" destId="{EC1DB1DD-C30B-4B20-9295-2F429D522E3B}" srcOrd="0" destOrd="0" presId="urn:microsoft.com/office/officeart/2005/8/layout/list1"/>
    <dgm:cxn modelId="{916B0FD9-8620-462F-B4E8-21040BF76DAB}" type="presParOf" srcId="{961ABAB5-9859-43C7-84E2-55CC55B2AC4F}" destId="{59A93CF8-DA3F-4021-9F42-EE45C3DC6665}" srcOrd="1" destOrd="0" presId="urn:microsoft.com/office/officeart/2005/8/layout/list1"/>
    <dgm:cxn modelId="{891642EF-B995-4AEC-9521-3AE3945604D8}" type="presParOf" srcId="{69B497EF-FED8-4117-A095-3E3F9C3CA5F4}" destId="{C487162C-4D60-461B-94D1-23B649623922}" srcOrd="5" destOrd="0" presId="urn:microsoft.com/office/officeart/2005/8/layout/list1"/>
    <dgm:cxn modelId="{5A4B98FA-18AA-469C-AEB1-F8963836CCE1}" type="presParOf" srcId="{69B497EF-FED8-4117-A095-3E3F9C3CA5F4}" destId="{F191CA49-6C5D-4D94-841A-4B649D3B607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61F3DE-6FD9-4210-AAB6-9504ECA6B04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2FCACCC-3CE7-4287-8E2B-066DB9411B68}">
      <dgm:prSet/>
      <dgm:spPr/>
      <dgm:t>
        <a:bodyPr/>
        <a:lstStyle/>
        <a:p>
          <a:r>
            <a:rPr lang="sr-Latn-RS"/>
            <a:t>Početak projekta:  </a:t>
          </a:r>
          <a:r>
            <a:rPr lang="en-US" dirty="0"/>
            <a:t>01.0</a:t>
          </a:r>
          <a:r>
            <a:rPr lang="sr-Latn-RS"/>
            <a:t>4</a:t>
          </a:r>
          <a:r>
            <a:rPr lang="en-US" dirty="0"/>
            <a:t>.20</a:t>
          </a:r>
          <a:r>
            <a:rPr lang="sr-Latn-RS"/>
            <a:t>20</a:t>
          </a:r>
          <a:r>
            <a:rPr lang="en-US" dirty="0"/>
            <a:t>.</a:t>
          </a:r>
        </a:p>
      </dgm:t>
    </dgm:pt>
    <dgm:pt modelId="{6E4F29E4-6AB9-444B-ABE6-D07343977DBD}" type="parTrans" cxnId="{5A530EB4-E0CB-45A3-B2DB-8073A306033C}">
      <dgm:prSet/>
      <dgm:spPr/>
      <dgm:t>
        <a:bodyPr/>
        <a:lstStyle/>
        <a:p>
          <a:endParaRPr lang="en-US"/>
        </a:p>
      </dgm:t>
    </dgm:pt>
    <dgm:pt modelId="{312B3096-2A76-432E-8CB4-D38A03826798}" type="sibTrans" cxnId="{5A530EB4-E0CB-45A3-B2DB-8073A306033C}">
      <dgm:prSet/>
      <dgm:spPr/>
      <dgm:t>
        <a:bodyPr/>
        <a:lstStyle/>
        <a:p>
          <a:endParaRPr lang="en-US"/>
        </a:p>
      </dgm:t>
    </dgm:pt>
    <dgm:pt modelId="{2E827C9B-091E-4BE3-9CD9-989E09D36C95}">
      <dgm:prSet/>
      <dgm:spPr/>
      <dgm:t>
        <a:bodyPr/>
        <a:lstStyle/>
        <a:p>
          <a:r>
            <a:rPr lang="sr-Latn-RS"/>
            <a:t>Kraj projekta:</a:t>
          </a:r>
          <a:r>
            <a:rPr lang="en-US" dirty="0"/>
            <a:t> 01.0</a:t>
          </a:r>
          <a:r>
            <a:rPr lang="sr-Latn-RS"/>
            <a:t>7</a:t>
          </a:r>
          <a:r>
            <a:rPr lang="en-US" dirty="0"/>
            <a:t>.202</a:t>
          </a:r>
          <a:r>
            <a:rPr lang="sr-Latn-RS"/>
            <a:t>2</a:t>
          </a:r>
          <a:r>
            <a:rPr lang="en-US" dirty="0"/>
            <a:t>.</a:t>
          </a:r>
        </a:p>
      </dgm:t>
    </dgm:pt>
    <dgm:pt modelId="{A485E4CB-2E33-461E-A353-7464E93A8E4F}" type="parTrans" cxnId="{C861C742-C023-4E77-908E-0778C4469E03}">
      <dgm:prSet/>
      <dgm:spPr/>
      <dgm:t>
        <a:bodyPr/>
        <a:lstStyle/>
        <a:p>
          <a:endParaRPr lang="en-US"/>
        </a:p>
      </dgm:t>
    </dgm:pt>
    <dgm:pt modelId="{F86532F4-5D1A-485A-A38B-F8C273066E77}" type="sibTrans" cxnId="{C861C742-C023-4E77-908E-0778C4469E03}">
      <dgm:prSet/>
      <dgm:spPr/>
      <dgm:t>
        <a:bodyPr/>
        <a:lstStyle/>
        <a:p>
          <a:endParaRPr lang="en-US"/>
        </a:p>
      </dgm:t>
    </dgm:pt>
    <dgm:pt modelId="{561131EE-8A7A-4F53-8178-596F7627948A}">
      <dgm:prSet/>
      <dgm:spPr/>
      <dgm:t>
        <a:bodyPr/>
        <a:lstStyle/>
        <a:p>
          <a:r>
            <a:rPr lang="sr-Latn-RS"/>
            <a:t>Trajanje:</a:t>
          </a:r>
          <a:r>
            <a:rPr lang="en-US" dirty="0"/>
            <a:t> </a:t>
          </a:r>
          <a:r>
            <a:rPr lang="sr-Latn-RS"/>
            <a:t>27 meseci</a:t>
          </a:r>
          <a:endParaRPr lang="en-US" dirty="0"/>
        </a:p>
      </dgm:t>
    </dgm:pt>
    <dgm:pt modelId="{2665FBC2-1351-4DC6-826B-6AB72E97A5E1}" type="parTrans" cxnId="{90EDA451-69D3-4FF6-810D-6865AD2D6C12}">
      <dgm:prSet/>
      <dgm:spPr/>
      <dgm:t>
        <a:bodyPr/>
        <a:lstStyle/>
        <a:p>
          <a:endParaRPr lang="en-US"/>
        </a:p>
      </dgm:t>
    </dgm:pt>
    <dgm:pt modelId="{13231849-8660-4A35-A710-30FDC280C329}" type="sibTrans" cxnId="{90EDA451-69D3-4FF6-810D-6865AD2D6C12}">
      <dgm:prSet/>
      <dgm:spPr/>
      <dgm:t>
        <a:bodyPr/>
        <a:lstStyle/>
        <a:p>
          <a:endParaRPr lang="en-US"/>
        </a:p>
      </dgm:t>
    </dgm:pt>
    <dgm:pt modelId="{A1821A38-8308-4947-8914-3004CE3B9810}">
      <dgm:prSet/>
      <dgm:spPr/>
      <dgm:t>
        <a:bodyPr/>
        <a:lstStyle/>
        <a:p>
          <a:r>
            <a:rPr lang="sr-Latn-RS"/>
            <a:t>Broj radnih paketa: 8</a:t>
          </a:r>
          <a:endParaRPr lang="en-US" dirty="0"/>
        </a:p>
      </dgm:t>
    </dgm:pt>
    <dgm:pt modelId="{CC9D65A1-E013-4E04-98B4-78D9779FEE46}" type="parTrans" cxnId="{FE7259AD-ABFD-4438-9DA3-BA1012B6906F}">
      <dgm:prSet/>
      <dgm:spPr/>
      <dgm:t>
        <a:bodyPr/>
        <a:lstStyle/>
        <a:p>
          <a:endParaRPr lang="en-US"/>
        </a:p>
      </dgm:t>
    </dgm:pt>
    <dgm:pt modelId="{3099909C-5435-474F-ABE5-40C72BEE9832}" type="sibTrans" cxnId="{FE7259AD-ABFD-4438-9DA3-BA1012B6906F}">
      <dgm:prSet/>
      <dgm:spPr/>
      <dgm:t>
        <a:bodyPr/>
        <a:lstStyle/>
        <a:p>
          <a:endParaRPr lang="en-US"/>
        </a:p>
      </dgm:t>
    </dgm:pt>
    <dgm:pt modelId="{3B42C6DA-5280-4873-A0C7-4B46F0D9FDED}" type="pres">
      <dgm:prSet presAssocID="{8361F3DE-6FD9-4210-AAB6-9504ECA6B04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A8FBB4E-D444-490E-9697-AF58346B60B6}" type="pres">
      <dgm:prSet presAssocID="{92FCACCC-3CE7-4287-8E2B-066DB9411B68}" presName="hierRoot1" presStyleCnt="0"/>
      <dgm:spPr/>
    </dgm:pt>
    <dgm:pt modelId="{02B5F392-21B3-412A-B3A2-905D6948AA18}" type="pres">
      <dgm:prSet presAssocID="{92FCACCC-3CE7-4287-8E2B-066DB9411B68}" presName="composite" presStyleCnt="0"/>
      <dgm:spPr/>
    </dgm:pt>
    <dgm:pt modelId="{2DCD3584-C8C4-45A2-916B-57BA11D1C28B}" type="pres">
      <dgm:prSet presAssocID="{92FCACCC-3CE7-4287-8E2B-066DB9411B68}" presName="background" presStyleLbl="node0" presStyleIdx="0" presStyleCnt="4"/>
      <dgm:spPr/>
    </dgm:pt>
    <dgm:pt modelId="{185F33A7-E16A-4B20-915A-4E53EB52B028}" type="pres">
      <dgm:prSet presAssocID="{92FCACCC-3CE7-4287-8E2B-066DB9411B68}" presName="text" presStyleLbl="fgAcc0" presStyleIdx="0" presStyleCnt="4">
        <dgm:presLayoutVars>
          <dgm:chPref val="3"/>
        </dgm:presLayoutVars>
      </dgm:prSet>
      <dgm:spPr/>
    </dgm:pt>
    <dgm:pt modelId="{93B61478-98BE-4F9E-B055-ADB4E4FC4E60}" type="pres">
      <dgm:prSet presAssocID="{92FCACCC-3CE7-4287-8E2B-066DB9411B68}" presName="hierChild2" presStyleCnt="0"/>
      <dgm:spPr/>
    </dgm:pt>
    <dgm:pt modelId="{B5C1A8FE-E683-487B-BA64-4FEBD0E333E8}" type="pres">
      <dgm:prSet presAssocID="{2E827C9B-091E-4BE3-9CD9-989E09D36C95}" presName="hierRoot1" presStyleCnt="0"/>
      <dgm:spPr/>
    </dgm:pt>
    <dgm:pt modelId="{9AFCAC3C-75F0-443C-BCB1-17E7C898AC04}" type="pres">
      <dgm:prSet presAssocID="{2E827C9B-091E-4BE3-9CD9-989E09D36C95}" presName="composite" presStyleCnt="0"/>
      <dgm:spPr/>
    </dgm:pt>
    <dgm:pt modelId="{D9295027-5188-42E5-B1EF-6487167B2997}" type="pres">
      <dgm:prSet presAssocID="{2E827C9B-091E-4BE3-9CD9-989E09D36C95}" presName="background" presStyleLbl="node0" presStyleIdx="1" presStyleCnt="4"/>
      <dgm:spPr/>
    </dgm:pt>
    <dgm:pt modelId="{8566F660-8D5D-4A37-9CFE-A75CCFFFE971}" type="pres">
      <dgm:prSet presAssocID="{2E827C9B-091E-4BE3-9CD9-989E09D36C95}" presName="text" presStyleLbl="fgAcc0" presStyleIdx="1" presStyleCnt="4">
        <dgm:presLayoutVars>
          <dgm:chPref val="3"/>
        </dgm:presLayoutVars>
      </dgm:prSet>
      <dgm:spPr/>
    </dgm:pt>
    <dgm:pt modelId="{0429BE13-0979-478B-B9EC-7534D0282478}" type="pres">
      <dgm:prSet presAssocID="{2E827C9B-091E-4BE3-9CD9-989E09D36C95}" presName="hierChild2" presStyleCnt="0"/>
      <dgm:spPr/>
    </dgm:pt>
    <dgm:pt modelId="{DFC7EB7D-BDFB-4BCC-9CA0-488F5D31B603}" type="pres">
      <dgm:prSet presAssocID="{561131EE-8A7A-4F53-8178-596F7627948A}" presName="hierRoot1" presStyleCnt="0"/>
      <dgm:spPr/>
    </dgm:pt>
    <dgm:pt modelId="{09AA4BB6-819F-42CF-9818-4BD811425090}" type="pres">
      <dgm:prSet presAssocID="{561131EE-8A7A-4F53-8178-596F7627948A}" presName="composite" presStyleCnt="0"/>
      <dgm:spPr/>
    </dgm:pt>
    <dgm:pt modelId="{43ABF836-DA72-4741-98FB-8B724B7EA506}" type="pres">
      <dgm:prSet presAssocID="{561131EE-8A7A-4F53-8178-596F7627948A}" presName="background" presStyleLbl="node0" presStyleIdx="2" presStyleCnt="4"/>
      <dgm:spPr/>
    </dgm:pt>
    <dgm:pt modelId="{611944C5-4249-4795-A873-53615E70699A}" type="pres">
      <dgm:prSet presAssocID="{561131EE-8A7A-4F53-8178-596F7627948A}" presName="text" presStyleLbl="fgAcc0" presStyleIdx="2" presStyleCnt="4">
        <dgm:presLayoutVars>
          <dgm:chPref val="3"/>
        </dgm:presLayoutVars>
      </dgm:prSet>
      <dgm:spPr/>
    </dgm:pt>
    <dgm:pt modelId="{015FBA8D-E9DF-46B1-99A4-9E2869BE14C9}" type="pres">
      <dgm:prSet presAssocID="{561131EE-8A7A-4F53-8178-596F7627948A}" presName="hierChild2" presStyleCnt="0"/>
      <dgm:spPr/>
    </dgm:pt>
    <dgm:pt modelId="{09212D38-CDA0-4D78-A3A0-6F1439C3CDDE}" type="pres">
      <dgm:prSet presAssocID="{A1821A38-8308-4947-8914-3004CE3B9810}" presName="hierRoot1" presStyleCnt="0"/>
      <dgm:spPr/>
    </dgm:pt>
    <dgm:pt modelId="{F58DBE28-746A-4E2E-B52D-B16D81E3433C}" type="pres">
      <dgm:prSet presAssocID="{A1821A38-8308-4947-8914-3004CE3B9810}" presName="composite" presStyleCnt="0"/>
      <dgm:spPr/>
    </dgm:pt>
    <dgm:pt modelId="{68A7AC47-82BC-4998-AA15-A5CA078935B6}" type="pres">
      <dgm:prSet presAssocID="{A1821A38-8308-4947-8914-3004CE3B9810}" presName="background" presStyleLbl="node0" presStyleIdx="3" presStyleCnt="4"/>
      <dgm:spPr/>
    </dgm:pt>
    <dgm:pt modelId="{064BBF21-AC0D-48BE-8186-1E5AD1F42818}" type="pres">
      <dgm:prSet presAssocID="{A1821A38-8308-4947-8914-3004CE3B9810}" presName="text" presStyleLbl="fgAcc0" presStyleIdx="3" presStyleCnt="4">
        <dgm:presLayoutVars>
          <dgm:chPref val="3"/>
        </dgm:presLayoutVars>
      </dgm:prSet>
      <dgm:spPr/>
    </dgm:pt>
    <dgm:pt modelId="{5A529FCF-C351-4904-B79B-8B25B856A384}" type="pres">
      <dgm:prSet presAssocID="{A1821A38-8308-4947-8914-3004CE3B9810}" presName="hierChild2" presStyleCnt="0"/>
      <dgm:spPr/>
    </dgm:pt>
  </dgm:ptLst>
  <dgm:cxnLst>
    <dgm:cxn modelId="{4B97E204-8C17-4CE7-BE79-FE675F65FC12}" type="presOf" srcId="{92FCACCC-3CE7-4287-8E2B-066DB9411B68}" destId="{185F33A7-E16A-4B20-915A-4E53EB52B028}" srcOrd="0" destOrd="0" presId="urn:microsoft.com/office/officeart/2005/8/layout/hierarchy1"/>
    <dgm:cxn modelId="{59AAE314-8155-4F17-9309-8DFDFD3D81B1}" type="presOf" srcId="{8361F3DE-6FD9-4210-AAB6-9504ECA6B04B}" destId="{3B42C6DA-5280-4873-A0C7-4B46F0D9FDED}" srcOrd="0" destOrd="0" presId="urn:microsoft.com/office/officeart/2005/8/layout/hierarchy1"/>
    <dgm:cxn modelId="{C861C742-C023-4E77-908E-0778C4469E03}" srcId="{8361F3DE-6FD9-4210-AAB6-9504ECA6B04B}" destId="{2E827C9B-091E-4BE3-9CD9-989E09D36C95}" srcOrd="1" destOrd="0" parTransId="{A485E4CB-2E33-461E-A353-7464E93A8E4F}" sibTransId="{F86532F4-5D1A-485A-A38B-F8C273066E77}"/>
    <dgm:cxn modelId="{4EB21B50-043B-4FCC-B683-834FA254A7B3}" type="presOf" srcId="{A1821A38-8308-4947-8914-3004CE3B9810}" destId="{064BBF21-AC0D-48BE-8186-1E5AD1F42818}" srcOrd="0" destOrd="0" presId="urn:microsoft.com/office/officeart/2005/8/layout/hierarchy1"/>
    <dgm:cxn modelId="{90EDA451-69D3-4FF6-810D-6865AD2D6C12}" srcId="{8361F3DE-6FD9-4210-AAB6-9504ECA6B04B}" destId="{561131EE-8A7A-4F53-8178-596F7627948A}" srcOrd="2" destOrd="0" parTransId="{2665FBC2-1351-4DC6-826B-6AB72E97A5E1}" sibTransId="{13231849-8660-4A35-A710-30FDC280C329}"/>
    <dgm:cxn modelId="{13989EAA-50C0-4165-AC1E-6BD903528AFE}" type="presOf" srcId="{561131EE-8A7A-4F53-8178-596F7627948A}" destId="{611944C5-4249-4795-A873-53615E70699A}" srcOrd="0" destOrd="0" presId="urn:microsoft.com/office/officeart/2005/8/layout/hierarchy1"/>
    <dgm:cxn modelId="{FE7259AD-ABFD-4438-9DA3-BA1012B6906F}" srcId="{8361F3DE-6FD9-4210-AAB6-9504ECA6B04B}" destId="{A1821A38-8308-4947-8914-3004CE3B9810}" srcOrd="3" destOrd="0" parTransId="{CC9D65A1-E013-4E04-98B4-78D9779FEE46}" sibTransId="{3099909C-5435-474F-ABE5-40C72BEE9832}"/>
    <dgm:cxn modelId="{5A530EB4-E0CB-45A3-B2DB-8073A306033C}" srcId="{8361F3DE-6FD9-4210-AAB6-9504ECA6B04B}" destId="{92FCACCC-3CE7-4287-8E2B-066DB9411B68}" srcOrd="0" destOrd="0" parTransId="{6E4F29E4-6AB9-444B-ABE6-D07343977DBD}" sibTransId="{312B3096-2A76-432E-8CB4-D38A03826798}"/>
    <dgm:cxn modelId="{2F44D2F0-BD26-47C8-A4CD-473222B9BAEE}" type="presOf" srcId="{2E827C9B-091E-4BE3-9CD9-989E09D36C95}" destId="{8566F660-8D5D-4A37-9CFE-A75CCFFFE971}" srcOrd="0" destOrd="0" presId="urn:microsoft.com/office/officeart/2005/8/layout/hierarchy1"/>
    <dgm:cxn modelId="{9A4C9331-1639-4CDE-8AA0-AAE38D0AD460}" type="presParOf" srcId="{3B42C6DA-5280-4873-A0C7-4B46F0D9FDED}" destId="{8A8FBB4E-D444-490E-9697-AF58346B60B6}" srcOrd="0" destOrd="0" presId="urn:microsoft.com/office/officeart/2005/8/layout/hierarchy1"/>
    <dgm:cxn modelId="{D4DCF29F-F5E7-4EEB-97EC-2DD039FA5DE2}" type="presParOf" srcId="{8A8FBB4E-D444-490E-9697-AF58346B60B6}" destId="{02B5F392-21B3-412A-B3A2-905D6948AA18}" srcOrd="0" destOrd="0" presId="urn:microsoft.com/office/officeart/2005/8/layout/hierarchy1"/>
    <dgm:cxn modelId="{F37484B0-83BE-4B1C-8CED-34D0FF623858}" type="presParOf" srcId="{02B5F392-21B3-412A-B3A2-905D6948AA18}" destId="{2DCD3584-C8C4-45A2-916B-57BA11D1C28B}" srcOrd="0" destOrd="0" presId="urn:microsoft.com/office/officeart/2005/8/layout/hierarchy1"/>
    <dgm:cxn modelId="{04F26528-C6F0-43D5-99CA-4223C10780BF}" type="presParOf" srcId="{02B5F392-21B3-412A-B3A2-905D6948AA18}" destId="{185F33A7-E16A-4B20-915A-4E53EB52B028}" srcOrd="1" destOrd="0" presId="urn:microsoft.com/office/officeart/2005/8/layout/hierarchy1"/>
    <dgm:cxn modelId="{CDD2183C-284A-4974-B6B3-1A8E4543DBD5}" type="presParOf" srcId="{8A8FBB4E-D444-490E-9697-AF58346B60B6}" destId="{93B61478-98BE-4F9E-B055-ADB4E4FC4E60}" srcOrd="1" destOrd="0" presId="urn:microsoft.com/office/officeart/2005/8/layout/hierarchy1"/>
    <dgm:cxn modelId="{D1067DC8-D54C-4B60-98FC-4723BFE47ED3}" type="presParOf" srcId="{3B42C6DA-5280-4873-A0C7-4B46F0D9FDED}" destId="{B5C1A8FE-E683-487B-BA64-4FEBD0E333E8}" srcOrd="1" destOrd="0" presId="urn:microsoft.com/office/officeart/2005/8/layout/hierarchy1"/>
    <dgm:cxn modelId="{6EB88CEE-73EF-4963-B33B-E47C21B35E1A}" type="presParOf" srcId="{B5C1A8FE-E683-487B-BA64-4FEBD0E333E8}" destId="{9AFCAC3C-75F0-443C-BCB1-17E7C898AC04}" srcOrd="0" destOrd="0" presId="urn:microsoft.com/office/officeart/2005/8/layout/hierarchy1"/>
    <dgm:cxn modelId="{0E85E958-1C44-48E8-A380-A494366950F1}" type="presParOf" srcId="{9AFCAC3C-75F0-443C-BCB1-17E7C898AC04}" destId="{D9295027-5188-42E5-B1EF-6487167B2997}" srcOrd="0" destOrd="0" presId="urn:microsoft.com/office/officeart/2005/8/layout/hierarchy1"/>
    <dgm:cxn modelId="{061144D1-52C1-498E-94FA-D3EB29FD0783}" type="presParOf" srcId="{9AFCAC3C-75F0-443C-BCB1-17E7C898AC04}" destId="{8566F660-8D5D-4A37-9CFE-A75CCFFFE971}" srcOrd="1" destOrd="0" presId="urn:microsoft.com/office/officeart/2005/8/layout/hierarchy1"/>
    <dgm:cxn modelId="{124AD3F8-8E21-4C47-888F-9624643021F0}" type="presParOf" srcId="{B5C1A8FE-E683-487B-BA64-4FEBD0E333E8}" destId="{0429BE13-0979-478B-B9EC-7534D0282478}" srcOrd="1" destOrd="0" presId="urn:microsoft.com/office/officeart/2005/8/layout/hierarchy1"/>
    <dgm:cxn modelId="{C59DE591-F803-4648-9C7E-DCAE190383EE}" type="presParOf" srcId="{3B42C6DA-5280-4873-A0C7-4B46F0D9FDED}" destId="{DFC7EB7D-BDFB-4BCC-9CA0-488F5D31B603}" srcOrd="2" destOrd="0" presId="urn:microsoft.com/office/officeart/2005/8/layout/hierarchy1"/>
    <dgm:cxn modelId="{871BC24E-4B05-48C3-9B8D-2DD87B2AE219}" type="presParOf" srcId="{DFC7EB7D-BDFB-4BCC-9CA0-488F5D31B603}" destId="{09AA4BB6-819F-42CF-9818-4BD811425090}" srcOrd="0" destOrd="0" presId="urn:microsoft.com/office/officeart/2005/8/layout/hierarchy1"/>
    <dgm:cxn modelId="{46164B8E-9E6A-4308-B6B7-5AFA5F569B39}" type="presParOf" srcId="{09AA4BB6-819F-42CF-9818-4BD811425090}" destId="{43ABF836-DA72-4741-98FB-8B724B7EA506}" srcOrd="0" destOrd="0" presId="urn:microsoft.com/office/officeart/2005/8/layout/hierarchy1"/>
    <dgm:cxn modelId="{EA18B342-BB69-4A97-822C-504BACD0CAF5}" type="presParOf" srcId="{09AA4BB6-819F-42CF-9818-4BD811425090}" destId="{611944C5-4249-4795-A873-53615E70699A}" srcOrd="1" destOrd="0" presId="urn:microsoft.com/office/officeart/2005/8/layout/hierarchy1"/>
    <dgm:cxn modelId="{A2521ABB-9A43-49C7-9403-07D2E6F42F68}" type="presParOf" srcId="{DFC7EB7D-BDFB-4BCC-9CA0-488F5D31B603}" destId="{015FBA8D-E9DF-46B1-99A4-9E2869BE14C9}" srcOrd="1" destOrd="0" presId="urn:microsoft.com/office/officeart/2005/8/layout/hierarchy1"/>
    <dgm:cxn modelId="{C75FABCF-22E0-4479-9DDB-C08F0A000FAA}" type="presParOf" srcId="{3B42C6DA-5280-4873-A0C7-4B46F0D9FDED}" destId="{09212D38-CDA0-4D78-A3A0-6F1439C3CDDE}" srcOrd="3" destOrd="0" presId="urn:microsoft.com/office/officeart/2005/8/layout/hierarchy1"/>
    <dgm:cxn modelId="{13931573-1EA2-424B-8595-56C04844B73D}" type="presParOf" srcId="{09212D38-CDA0-4D78-A3A0-6F1439C3CDDE}" destId="{F58DBE28-746A-4E2E-B52D-B16D81E3433C}" srcOrd="0" destOrd="0" presId="urn:microsoft.com/office/officeart/2005/8/layout/hierarchy1"/>
    <dgm:cxn modelId="{D7C3A2E7-A7BF-48CC-8C33-85CDD57485A6}" type="presParOf" srcId="{F58DBE28-746A-4E2E-B52D-B16D81E3433C}" destId="{68A7AC47-82BC-4998-AA15-A5CA078935B6}" srcOrd="0" destOrd="0" presId="urn:microsoft.com/office/officeart/2005/8/layout/hierarchy1"/>
    <dgm:cxn modelId="{A26F6DDC-2634-483B-AE80-C11AD9534CE9}" type="presParOf" srcId="{F58DBE28-746A-4E2E-B52D-B16D81E3433C}" destId="{064BBF21-AC0D-48BE-8186-1E5AD1F42818}" srcOrd="1" destOrd="0" presId="urn:microsoft.com/office/officeart/2005/8/layout/hierarchy1"/>
    <dgm:cxn modelId="{DD396E33-CDC5-487F-9D36-899F0338F528}" type="presParOf" srcId="{09212D38-CDA0-4D78-A3A0-6F1439C3CDDE}" destId="{5A529FCF-C351-4904-B79B-8B25B856A38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00E832-9C47-43B0-8DF7-0304EFB3BBC4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5F0D8B3-5DE6-4CB6-A640-32BDEF5ABAEC}">
      <dgm:prSet/>
      <dgm:spPr/>
      <dgm:t>
        <a:bodyPr/>
        <a:lstStyle/>
        <a:p>
          <a:r>
            <a:rPr lang="en-US" dirty="0"/>
            <a:t>Honorari: </a:t>
          </a:r>
          <a:r>
            <a:rPr lang="sr-Latn-RS" dirty="0"/>
            <a:t>887.695</a:t>
          </a:r>
          <a:r>
            <a:rPr lang="en-US" dirty="0"/>
            <a:t> €</a:t>
          </a:r>
        </a:p>
      </dgm:t>
    </dgm:pt>
    <dgm:pt modelId="{7D8C54CE-D4DA-4B9C-A2CD-871FF23484E7}" type="parTrans" cxnId="{567CFF83-7FFE-4227-9809-28D847110F26}">
      <dgm:prSet/>
      <dgm:spPr/>
      <dgm:t>
        <a:bodyPr/>
        <a:lstStyle/>
        <a:p>
          <a:endParaRPr lang="en-US"/>
        </a:p>
      </dgm:t>
    </dgm:pt>
    <dgm:pt modelId="{338AA821-6C9B-4896-8D22-6DA5ECD04661}" type="sibTrans" cxnId="{567CFF83-7FFE-4227-9809-28D847110F26}">
      <dgm:prSet/>
      <dgm:spPr/>
      <dgm:t>
        <a:bodyPr/>
        <a:lstStyle/>
        <a:p>
          <a:endParaRPr lang="en-US"/>
        </a:p>
      </dgm:t>
    </dgm:pt>
    <dgm:pt modelId="{AB57E95F-CB51-4B7E-9E2B-C10F5FF3750A}">
      <dgm:prSet/>
      <dgm:spPr/>
      <dgm:t>
        <a:bodyPr/>
        <a:lstStyle/>
        <a:p>
          <a:r>
            <a:rPr lang="en-US" dirty="0"/>
            <a:t>Oprema: </a:t>
          </a:r>
          <a:r>
            <a:rPr lang="sr-Latn-RS" dirty="0"/>
            <a:t>385.200</a:t>
          </a:r>
          <a:r>
            <a:rPr lang="en-US" dirty="0"/>
            <a:t> €</a:t>
          </a:r>
        </a:p>
      </dgm:t>
    </dgm:pt>
    <dgm:pt modelId="{928A3B28-50C0-4C9C-95F7-9746F9749425}" type="parTrans" cxnId="{033912AC-59B3-4EFB-A32E-E81C561F6A8E}">
      <dgm:prSet/>
      <dgm:spPr/>
      <dgm:t>
        <a:bodyPr/>
        <a:lstStyle/>
        <a:p>
          <a:endParaRPr lang="en-US"/>
        </a:p>
      </dgm:t>
    </dgm:pt>
    <dgm:pt modelId="{2393864E-04B4-4EC4-BB3F-FD89693DC00B}" type="sibTrans" cxnId="{033912AC-59B3-4EFB-A32E-E81C561F6A8E}">
      <dgm:prSet/>
      <dgm:spPr/>
      <dgm:t>
        <a:bodyPr/>
        <a:lstStyle/>
        <a:p>
          <a:endParaRPr lang="en-US"/>
        </a:p>
      </dgm:t>
    </dgm:pt>
    <dgm:pt modelId="{863D3CCE-D7CE-4270-ABC1-B130A4232B59}">
      <dgm:prSet/>
      <dgm:spPr/>
      <dgm:t>
        <a:bodyPr/>
        <a:lstStyle/>
        <a:p>
          <a:r>
            <a:rPr lang="en-US" dirty="0"/>
            <a:t>Putovanja i sme</a:t>
          </a:r>
          <a:r>
            <a:rPr lang="sr-Latn-RS" dirty="0"/>
            <a:t>štaj: 469.847  </a:t>
          </a:r>
          <a:r>
            <a:rPr lang="en-US" dirty="0"/>
            <a:t>€</a:t>
          </a:r>
        </a:p>
      </dgm:t>
    </dgm:pt>
    <dgm:pt modelId="{86E63670-EBB2-462B-B359-B2C0AB05FA3D}" type="parTrans" cxnId="{B1749A20-96AA-42FD-94A3-FF166A444C9E}">
      <dgm:prSet/>
      <dgm:spPr/>
      <dgm:t>
        <a:bodyPr/>
        <a:lstStyle/>
        <a:p>
          <a:endParaRPr lang="en-US"/>
        </a:p>
      </dgm:t>
    </dgm:pt>
    <dgm:pt modelId="{B99FD4EB-B769-4979-AA0A-DACCCCB61289}" type="sibTrans" cxnId="{B1749A20-96AA-42FD-94A3-FF166A444C9E}">
      <dgm:prSet/>
      <dgm:spPr/>
      <dgm:t>
        <a:bodyPr/>
        <a:lstStyle/>
        <a:p>
          <a:endParaRPr lang="en-US"/>
        </a:p>
      </dgm:t>
    </dgm:pt>
    <dgm:pt modelId="{B70555FD-AAD3-4F03-83BC-76F431CCB746}">
      <dgm:prSet/>
      <dgm:spPr/>
      <dgm:t>
        <a:bodyPr/>
        <a:lstStyle/>
        <a:p>
          <a:r>
            <a:rPr lang="sr-Latn-RS"/>
            <a:t>Indirektni troškovi: 464.686  </a:t>
          </a:r>
          <a:r>
            <a:rPr lang="en-US" dirty="0"/>
            <a:t>€</a:t>
          </a:r>
        </a:p>
      </dgm:t>
    </dgm:pt>
    <dgm:pt modelId="{7D9A4ACB-F942-4D5A-B610-91FDD15F38BB}" type="parTrans" cxnId="{1DA0C462-9649-48A9-91B4-F2A91B038C0F}">
      <dgm:prSet/>
      <dgm:spPr/>
      <dgm:t>
        <a:bodyPr/>
        <a:lstStyle/>
        <a:p>
          <a:endParaRPr lang="en-US"/>
        </a:p>
      </dgm:t>
    </dgm:pt>
    <dgm:pt modelId="{9C18AFA6-4907-4B89-8DDC-65B964157A86}" type="sibTrans" cxnId="{1DA0C462-9649-48A9-91B4-F2A91B038C0F}">
      <dgm:prSet/>
      <dgm:spPr/>
      <dgm:t>
        <a:bodyPr/>
        <a:lstStyle/>
        <a:p>
          <a:endParaRPr lang="en-US"/>
        </a:p>
      </dgm:t>
    </dgm:pt>
    <dgm:pt modelId="{09516274-4D83-4C29-848C-45DE73CA4E62}">
      <dgm:prSet/>
      <dgm:spPr/>
      <dgm:t>
        <a:bodyPr/>
        <a:lstStyle/>
        <a:p>
          <a:r>
            <a:rPr lang="sr-Latn-RS"/>
            <a:t>Ukupno: </a:t>
          </a:r>
          <a:r>
            <a:rPr lang="sr-Latn-RS" u="sng"/>
            <a:t>2.422.428  </a:t>
          </a:r>
          <a:r>
            <a:rPr lang="en-US" u="sng" dirty="0"/>
            <a:t>€</a:t>
          </a:r>
          <a:endParaRPr lang="en-US" dirty="0"/>
        </a:p>
      </dgm:t>
    </dgm:pt>
    <dgm:pt modelId="{45756117-4DBE-4D89-A7F4-A6EC1FFBB11F}" type="parTrans" cxnId="{97B650B7-BFB9-4597-89BE-59C3960EA196}">
      <dgm:prSet/>
      <dgm:spPr/>
      <dgm:t>
        <a:bodyPr/>
        <a:lstStyle/>
        <a:p>
          <a:endParaRPr lang="en-US"/>
        </a:p>
      </dgm:t>
    </dgm:pt>
    <dgm:pt modelId="{B3CA7364-2D9F-4FFD-A014-AAA1CEF4459F}" type="sibTrans" cxnId="{97B650B7-BFB9-4597-89BE-59C3960EA196}">
      <dgm:prSet/>
      <dgm:spPr/>
      <dgm:t>
        <a:bodyPr/>
        <a:lstStyle/>
        <a:p>
          <a:endParaRPr lang="en-US"/>
        </a:p>
      </dgm:t>
    </dgm:pt>
    <dgm:pt modelId="{8E9A419F-4613-48ED-8706-B93451C8C353}" type="pres">
      <dgm:prSet presAssocID="{7100E832-9C47-43B0-8DF7-0304EFB3BBC4}" presName="linear" presStyleCnt="0">
        <dgm:presLayoutVars>
          <dgm:dir/>
          <dgm:animLvl val="lvl"/>
          <dgm:resizeHandles val="exact"/>
        </dgm:presLayoutVars>
      </dgm:prSet>
      <dgm:spPr/>
    </dgm:pt>
    <dgm:pt modelId="{BFCA8769-9BE0-4DF5-B718-1606CBE5CE17}" type="pres">
      <dgm:prSet presAssocID="{95F0D8B3-5DE6-4CB6-A640-32BDEF5ABAEC}" presName="parentLin" presStyleCnt="0"/>
      <dgm:spPr/>
    </dgm:pt>
    <dgm:pt modelId="{CA030081-3A69-4252-8FAF-83F3E9738E83}" type="pres">
      <dgm:prSet presAssocID="{95F0D8B3-5DE6-4CB6-A640-32BDEF5ABAEC}" presName="parentLeftMargin" presStyleLbl="node1" presStyleIdx="0" presStyleCnt="5"/>
      <dgm:spPr/>
    </dgm:pt>
    <dgm:pt modelId="{EFB8573C-53A5-458B-B488-B605D537E2D4}" type="pres">
      <dgm:prSet presAssocID="{95F0D8B3-5DE6-4CB6-A640-32BDEF5ABAE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DBFF44A-1678-4B01-A9AB-5EA1D50321D3}" type="pres">
      <dgm:prSet presAssocID="{95F0D8B3-5DE6-4CB6-A640-32BDEF5ABAEC}" presName="negativeSpace" presStyleCnt="0"/>
      <dgm:spPr/>
    </dgm:pt>
    <dgm:pt modelId="{4CF490EA-D448-4831-966B-FF6D41101BF5}" type="pres">
      <dgm:prSet presAssocID="{95F0D8B3-5DE6-4CB6-A640-32BDEF5ABAEC}" presName="childText" presStyleLbl="conFgAcc1" presStyleIdx="0" presStyleCnt="5">
        <dgm:presLayoutVars>
          <dgm:bulletEnabled val="1"/>
        </dgm:presLayoutVars>
      </dgm:prSet>
      <dgm:spPr/>
    </dgm:pt>
    <dgm:pt modelId="{DFF8915D-5641-44B8-9730-73C6B5ADB124}" type="pres">
      <dgm:prSet presAssocID="{338AA821-6C9B-4896-8D22-6DA5ECD04661}" presName="spaceBetweenRectangles" presStyleCnt="0"/>
      <dgm:spPr/>
    </dgm:pt>
    <dgm:pt modelId="{1B0123C7-975F-4BC2-8761-8E447D43FFC6}" type="pres">
      <dgm:prSet presAssocID="{AB57E95F-CB51-4B7E-9E2B-C10F5FF3750A}" presName="parentLin" presStyleCnt="0"/>
      <dgm:spPr/>
    </dgm:pt>
    <dgm:pt modelId="{6FCD8607-3684-4D95-ADBC-1FA60A4AC850}" type="pres">
      <dgm:prSet presAssocID="{AB57E95F-CB51-4B7E-9E2B-C10F5FF3750A}" presName="parentLeftMargin" presStyleLbl="node1" presStyleIdx="0" presStyleCnt="5"/>
      <dgm:spPr/>
    </dgm:pt>
    <dgm:pt modelId="{B83E3EDF-765B-4FFF-BB7B-2E2AC5BC9911}" type="pres">
      <dgm:prSet presAssocID="{AB57E95F-CB51-4B7E-9E2B-C10F5FF3750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774362-3B3F-4D0F-AE97-036C66B1CC1C}" type="pres">
      <dgm:prSet presAssocID="{AB57E95F-CB51-4B7E-9E2B-C10F5FF3750A}" presName="negativeSpace" presStyleCnt="0"/>
      <dgm:spPr/>
    </dgm:pt>
    <dgm:pt modelId="{2A453E80-9B7E-4C1B-8AF4-79A0DFE17D8C}" type="pres">
      <dgm:prSet presAssocID="{AB57E95F-CB51-4B7E-9E2B-C10F5FF3750A}" presName="childText" presStyleLbl="conFgAcc1" presStyleIdx="1" presStyleCnt="5">
        <dgm:presLayoutVars>
          <dgm:bulletEnabled val="1"/>
        </dgm:presLayoutVars>
      </dgm:prSet>
      <dgm:spPr/>
    </dgm:pt>
    <dgm:pt modelId="{E0966848-E010-4045-993B-0BD76DC71F39}" type="pres">
      <dgm:prSet presAssocID="{2393864E-04B4-4EC4-BB3F-FD89693DC00B}" presName="spaceBetweenRectangles" presStyleCnt="0"/>
      <dgm:spPr/>
    </dgm:pt>
    <dgm:pt modelId="{5C5AD68B-3F66-412B-965E-D993488A0149}" type="pres">
      <dgm:prSet presAssocID="{863D3CCE-D7CE-4270-ABC1-B130A4232B59}" presName="parentLin" presStyleCnt="0"/>
      <dgm:spPr/>
    </dgm:pt>
    <dgm:pt modelId="{A1F9B210-37AF-49C7-A533-2A7D4A9F9DA5}" type="pres">
      <dgm:prSet presAssocID="{863D3CCE-D7CE-4270-ABC1-B130A4232B59}" presName="parentLeftMargin" presStyleLbl="node1" presStyleIdx="1" presStyleCnt="5"/>
      <dgm:spPr/>
    </dgm:pt>
    <dgm:pt modelId="{78129A81-D903-4023-B4F4-47D2FCD97EB5}" type="pres">
      <dgm:prSet presAssocID="{863D3CCE-D7CE-4270-ABC1-B130A4232B5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15770B8-BF60-45F0-80A1-CE8658E9AF14}" type="pres">
      <dgm:prSet presAssocID="{863D3CCE-D7CE-4270-ABC1-B130A4232B59}" presName="negativeSpace" presStyleCnt="0"/>
      <dgm:spPr/>
    </dgm:pt>
    <dgm:pt modelId="{3B485C25-BD96-4DDF-9956-BEBFBC832AC9}" type="pres">
      <dgm:prSet presAssocID="{863D3CCE-D7CE-4270-ABC1-B130A4232B59}" presName="childText" presStyleLbl="conFgAcc1" presStyleIdx="2" presStyleCnt="5">
        <dgm:presLayoutVars>
          <dgm:bulletEnabled val="1"/>
        </dgm:presLayoutVars>
      </dgm:prSet>
      <dgm:spPr/>
    </dgm:pt>
    <dgm:pt modelId="{D2FDC115-54A6-47A5-80D6-7CA232270774}" type="pres">
      <dgm:prSet presAssocID="{B99FD4EB-B769-4979-AA0A-DACCCCB61289}" presName="spaceBetweenRectangles" presStyleCnt="0"/>
      <dgm:spPr/>
    </dgm:pt>
    <dgm:pt modelId="{16AB8B3D-F57B-4E65-94CE-EEBA3926719E}" type="pres">
      <dgm:prSet presAssocID="{B70555FD-AAD3-4F03-83BC-76F431CCB746}" presName="parentLin" presStyleCnt="0"/>
      <dgm:spPr/>
    </dgm:pt>
    <dgm:pt modelId="{3B1C5914-EF01-44E7-8377-3974FF7463A2}" type="pres">
      <dgm:prSet presAssocID="{B70555FD-AAD3-4F03-83BC-76F431CCB746}" presName="parentLeftMargin" presStyleLbl="node1" presStyleIdx="2" presStyleCnt="5"/>
      <dgm:spPr/>
    </dgm:pt>
    <dgm:pt modelId="{CB6D5C73-50D4-4E48-9F8D-DEBF25BBF8B2}" type="pres">
      <dgm:prSet presAssocID="{B70555FD-AAD3-4F03-83BC-76F431CCB74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E21E953-FABB-4C50-8A55-1AD645C9D5EF}" type="pres">
      <dgm:prSet presAssocID="{B70555FD-AAD3-4F03-83BC-76F431CCB746}" presName="negativeSpace" presStyleCnt="0"/>
      <dgm:spPr/>
    </dgm:pt>
    <dgm:pt modelId="{029B2253-452B-42B0-8C1D-33B3BB01042C}" type="pres">
      <dgm:prSet presAssocID="{B70555FD-AAD3-4F03-83BC-76F431CCB746}" presName="childText" presStyleLbl="conFgAcc1" presStyleIdx="3" presStyleCnt="5">
        <dgm:presLayoutVars>
          <dgm:bulletEnabled val="1"/>
        </dgm:presLayoutVars>
      </dgm:prSet>
      <dgm:spPr/>
    </dgm:pt>
    <dgm:pt modelId="{B737D317-6DAF-4E39-AE7C-420987FBEE3C}" type="pres">
      <dgm:prSet presAssocID="{9C18AFA6-4907-4B89-8DDC-65B964157A86}" presName="spaceBetweenRectangles" presStyleCnt="0"/>
      <dgm:spPr/>
    </dgm:pt>
    <dgm:pt modelId="{964A7C2A-529F-492F-AB1D-78E21AEC3324}" type="pres">
      <dgm:prSet presAssocID="{09516274-4D83-4C29-848C-45DE73CA4E62}" presName="parentLin" presStyleCnt="0"/>
      <dgm:spPr/>
    </dgm:pt>
    <dgm:pt modelId="{3B1C97BE-869B-45A3-9A9C-958D7144C749}" type="pres">
      <dgm:prSet presAssocID="{09516274-4D83-4C29-848C-45DE73CA4E62}" presName="parentLeftMargin" presStyleLbl="node1" presStyleIdx="3" presStyleCnt="5"/>
      <dgm:spPr/>
    </dgm:pt>
    <dgm:pt modelId="{3BCD234F-6424-4745-903C-62D7D7EE1535}" type="pres">
      <dgm:prSet presAssocID="{09516274-4D83-4C29-848C-45DE73CA4E62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4B716AE2-5735-48B0-A9FB-867DDDF1B325}" type="pres">
      <dgm:prSet presAssocID="{09516274-4D83-4C29-848C-45DE73CA4E62}" presName="negativeSpace" presStyleCnt="0"/>
      <dgm:spPr/>
    </dgm:pt>
    <dgm:pt modelId="{7AA24BC7-A2B2-49D2-BCD1-AE1EBE459088}" type="pres">
      <dgm:prSet presAssocID="{09516274-4D83-4C29-848C-45DE73CA4E62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5FAEB919-AA04-4669-9629-1241EE856ED8}" type="presOf" srcId="{95F0D8B3-5DE6-4CB6-A640-32BDEF5ABAEC}" destId="{EFB8573C-53A5-458B-B488-B605D537E2D4}" srcOrd="1" destOrd="0" presId="urn:microsoft.com/office/officeart/2005/8/layout/list1"/>
    <dgm:cxn modelId="{B1749A20-96AA-42FD-94A3-FF166A444C9E}" srcId="{7100E832-9C47-43B0-8DF7-0304EFB3BBC4}" destId="{863D3CCE-D7CE-4270-ABC1-B130A4232B59}" srcOrd="2" destOrd="0" parTransId="{86E63670-EBB2-462B-B359-B2C0AB05FA3D}" sibTransId="{B99FD4EB-B769-4979-AA0A-DACCCCB61289}"/>
    <dgm:cxn modelId="{2CBFEA29-A4FC-427B-B938-90C54D3B3017}" type="presOf" srcId="{863D3CCE-D7CE-4270-ABC1-B130A4232B59}" destId="{78129A81-D903-4023-B4F4-47D2FCD97EB5}" srcOrd="1" destOrd="0" presId="urn:microsoft.com/office/officeart/2005/8/layout/list1"/>
    <dgm:cxn modelId="{B45CAA2E-6C66-4279-B49B-00ABAEBD7CC4}" type="presOf" srcId="{AB57E95F-CB51-4B7E-9E2B-C10F5FF3750A}" destId="{6FCD8607-3684-4D95-ADBC-1FA60A4AC850}" srcOrd="0" destOrd="0" presId="urn:microsoft.com/office/officeart/2005/8/layout/list1"/>
    <dgm:cxn modelId="{D645BD5C-BF51-49D8-A9F4-02E08F81613C}" type="presOf" srcId="{863D3CCE-D7CE-4270-ABC1-B130A4232B59}" destId="{A1F9B210-37AF-49C7-A533-2A7D4A9F9DA5}" srcOrd="0" destOrd="0" presId="urn:microsoft.com/office/officeart/2005/8/layout/list1"/>
    <dgm:cxn modelId="{1DA0C462-9649-48A9-91B4-F2A91B038C0F}" srcId="{7100E832-9C47-43B0-8DF7-0304EFB3BBC4}" destId="{B70555FD-AAD3-4F03-83BC-76F431CCB746}" srcOrd="3" destOrd="0" parTransId="{7D9A4ACB-F942-4D5A-B610-91FDD15F38BB}" sibTransId="{9C18AFA6-4907-4B89-8DDC-65B964157A86}"/>
    <dgm:cxn modelId="{6F6DEF6E-50D9-4240-865F-52A7432AF521}" type="presOf" srcId="{B70555FD-AAD3-4F03-83BC-76F431CCB746}" destId="{3B1C5914-EF01-44E7-8377-3974FF7463A2}" srcOrd="0" destOrd="0" presId="urn:microsoft.com/office/officeart/2005/8/layout/list1"/>
    <dgm:cxn modelId="{066B6C51-0FBB-477F-A346-7CC429A3C487}" type="presOf" srcId="{95F0D8B3-5DE6-4CB6-A640-32BDEF5ABAEC}" destId="{CA030081-3A69-4252-8FAF-83F3E9738E83}" srcOrd="0" destOrd="0" presId="urn:microsoft.com/office/officeart/2005/8/layout/list1"/>
    <dgm:cxn modelId="{16694A52-10D7-43F0-B4C6-67703B8E2CC5}" type="presOf" srcId="{09516274-4D83-4C29-848C-45DE73CA4E62}" destId="{3BCD234F-6424-4745-903C-62D7D7EE1535}" srcOrd="1" destOrd="0" presId="urn:microsoft.com/office/officeart/2005/8/layout/list1"/>
    <dgm:cxn modelId="{C2E13A79-65A9-472D-A618-22769DC3A0B0}" type="presOf" srcId="{B70555FD-AAD3-4F03-83BC-76F431CCB746}" destId="{CB6D5C73-50D4-4E48-9F8D-DEBF25BBF8B2}" srcOrd="1" destOrd="0" presId="urn:microsoft.com/office/officeart/2005/8/layout/list1"/>
    <dgm:cxn modelId="{0EDE8D5A-2358-44BD-BDFF-EABF74C50408}" type="presOf" srcId="{7100E832-9C47-43B0-8DF7-0304EFB3BBC4}" destId="{8E9A419F-4613-48ED-8706-B93451C8C353}" srcOrd="0" destOrd="0" presId="urn:microsoft.com/office/officeart/2005/8/layout/list1"/>
    <dgm:cxn modelId="{567CFF83-7FFE-4227-9809-28D847110F26}" srcId="{7100E832-9C47-43B0-8DF7-0304EFB3BBC4}" destId="{95F0D8B3-5DE6-4CB6-A640-32BDEF5ABAEC}" srcOrd="0" destOrd="0" parTransId="{7D8C54CE-D4DA-4B9C-A2CD-871FF23484E7}" sibTransId="{338AA821-6C9B-4896-8D22-6DA5ECD04661}"/>
    <dgm:cxn modelId="{8FB1F49A-8201-4CB3-8ED6-A8690032138C}" type="presOf" srcId="{AB57E95F-CB51-4B7E-9E2B-C10F5FF3750A}" destId="{B83E3EDF-765B-4FFF-BB7B-2E2AC5BC9911}" srcOrd="1" destOrd="0" presId="urn:microsoft.com/office/officeart/2005/8/layout/list1"/>
    <dgm:cxn modelId="{61777D9C-2DA8-4D02-AD08-CE48E259D0A6}" type="presOf" srcId="{09516274-4D83-4C29-848C-45DE73CA4E62}" destId="{3B1C97BE-869B-45A3-9A9C-958D7144C749}" srcOrd="0" destOrd="0" presId="urn:microsoft.com/office/officeart/2005/8/layout/list1"/>
    <dgm:cxn modelId="{033912AC-59B3-4EFB-A32E-E81C561F6A8E}" srcId="{7100E832-9C47-43B0-8DF7-0304EFB3BBC4}" destId="{AB57E95F-CB51-4B7E-9E2B-C10F5FF3750A}" srcOrd="1" destOrd="0" parTransId="{928A3B28-50C0-4C9C-95F7-9746F9749425}" sibTransId="{2393864E-04B4-4EC4-BB3F-FD89693DC00B}"/>
    <dgm:cxn modelId="{97B650B7-BFB9-4597-89BE-59C3960EA196}" srcId="{7100E832-9C47-43B0-8DF7-0304EFB3BBC4}" destId="{09516274-4D83-4C29-848C-45DE73CA4E62}" srcOrd="4" destOrd="0" parTransId="{45756117-4DBE-4D89-A7F4-A6EC1FFBB11F}" sibTransId="{B3CA7364-2D9F-4FFD-A014-AAA1CEF4459F}"/>
    <dgm:cxn modelId="{FB08387A-5247-4C3A-BE0E-34AE427D62B2}" type="presParOf" srcId="{8E9A419F-4613-48ED-8706-B93451C8C353}" destId="{BFCA8769-9BE0-4DF5-B718-1606CBE5CE17}" srcOrd="0" destOrd="0" presId="urn:microsoft.com/office/officeart/2005/8/layout/list1"/>
    <dgm:cxn modelId="{E8BF9B8E-D07D-401E-ACA1-5BFF7B5E772B}" type="presParOf" srcId="{BFCA8769-9BE0-4DF5-B718-1606CBE5CE17}" destId="{CA030081-3A69-4252-8FAF-83F3E9738E83}" srcOrd="0" destOrd="0" presId="urn:microsoft.com/office/officeart/2005/8/layout/list1"/>
    <dgm:cxn modelId="{3CA6A07E-DA7E-425A-80DD-A04CAC2634A8}" type="presParOf" srcId="{BFCA8769-9BE0-4DF5-B718-1606CBE5CE17}" destId="{EFB8573C-53A5-458B-B488-B605D537E2D4}" srcOrd="1" destOrd="0" presId="urn:microsoft.com/office/officeart/2005/8/layout/list1"/>
    <dgm:cxn modelId="{AEFD4CA1-EB2C-4B1D-B02F-38BF354E167F}" type="presParOf" srcId="{8E9A419F-4613-48ED-8706-B93451C8C353}" destId="{8DBFF44A-1678-4B01-A9AB-5EA1D50321D3}" srcOrd="1" destOrd="0" presId="urn:microsoft.com/office/officeart/2005/8/layout/list1"/>
    <dgm:cxn modelId="{6D73579C-FC4B-4220-8E9F-54AF889B2FD5}" type="presParOf" srcId="{8E9A419F-4613-48ED-8706-B93451C8C353}" destId="{4CF490EA-D448-4831-966B-FF6D41101BF5}" srcOrd="2" destOrd="0" presId="urn:microsoft.com/office/officeart/2005/8/layout/list1"/>
    <dgm:cxn modelId="{4CD2C51C-F873-47F4-AA36-B84BC4CE66C0}" type="presParOf" srcId="{8E9A419F-4613-48ED-8706-B93451C8C353}" destId="{DFF8915D-5641-44B8-9730-73C6B5ADB124}" srcOrd="3" destOrd="0" presId="urn:microsoft.com/office/officeart/2005/8/layout/list1"/>
    <dgm:cxn modelId="{44C7DDE2-DC8B-402B-8943-DE50DA5F2F1B}" type="presParOf" srcId="{8E9A419F-4613-48ED-8706-B93451C8C353}" destId="{1B0123C7-975F-4BC2-8761-8E447D43FFC6}" srcOrd="4" destOrd="0" presId="urn:microsoft.com/office/officeart/2005/8/layout/list1"/>
    <dgm:cxn modelId="{3906E9D8-62BA-4EBD-B080-993C4722950C}" type="presParOf" srcId="{1B0123C7-975F-4BC2-8761-8E447D43FFC6}" destId="{6FCD8607-3684-4D95-ADBC-1FA60A4AC850}" srcOrd="0" destOrd="0" presId="urn:microsoft.com/office/officeart/2005/8/layout/list1"/>
    <dgm:cxn modelId="{4058F024-028D-419B-BF23-94BF12CE05E3}" type="presParOf" srcId="{1B0123C7-975F-4BC2-8761-8E447D43FFC6}" destId="{B83E3EDF-765B-4FFF-BB7B-2E2AC5BC9911}" srcOrd="1" destOrd="0" presId="urn:microsoft.com/office/officeart/2005/8/layout/list1"/>
    <dgm:cxn modelId="{2CB9AAD1-A228-412A-BC70-F0E295C98AC7}" type="presParOf" srcId="{8E9A419F-4613-48ED-8706-B93451C8C353}" destId="{2F774362-3B3F-4D0F-AE97-036C66B1CC1C}" srcOrd="5" destOrd="0" presId="urn:microsoft.com/office/officeart/2005/8/layout/list1"/>
    <dgm:cxn modelId="{DA507526-A8E5-49FF-A79A-0B04E627A95E}" type="presParOf" srcId="{8E9A419F-4613-48ED-8706-B93451C8C353}" destId="{2A453E80-9B7E-4C1B-8AF4-79A0DFE17D8C}" srcOrd="6" destOrd="0" presId="urn:microsoft.com/office/officeart/2005/8/layout/list1"/>
    <dgm:cxn modelId="{3FE6E5CB-0A5D-4D57-9B25-45117950FCF5}" type="presParOf" srcId="{8E9A419F-4613-48ED-8706-B93451C8C353}" destId="{E0966848-E010-4045-993B-0BD76DC71F39}" srcOrd="7" destOrd="0" presId="urn:microsoft.com/office/officeart/2005/8/layout/list1"/>
    <dgm:cxn modelId="{B627D4A6-F524-43AA-82E3-27AFEA8EEC15}" type="presParOf" srcId="{8E9A419F-4613-48ED-8706-B93451C8C353}" destId="{5C5AD68B-3F66-412B-965E-D993488A0149}" srcOrd="8" destOrd="0" presId="urn:microsoft.com/office/officeart/2005/8/layout/list1"/>
    <dgm:cxn modelId="{A8DEEA24-3EC1-41F7-80F9-CB9397E71ED5}" type="presParOf" srcId="{5C5AD68B-3F66-412B-965E-D993488A0149}" destId="{A1F9B210-37AF-49C7-A533-2A7D4A9F9DA5}" srcOrd="0" destOrd="0" presId="urn:microsoft.com/office/officeart/2005/8/layout/list1"/>
    <dgm:cxn modelId="{585D7E9C-4188-4D35-AB49-D6F294A80761}" type="presParOf" srcId="{5C5AD68B-3F66-412B-965E-D993488A0149}" destId="{78129A81-D903-4023-B4F4-47D2FCD97EB5}" srcOrd="1" destOrd="0" presId="urn:microsoft.com/office/officeart/2005/8/layout/list1"/>
    <dgm:cxn modelId="{78C6699C-2CAA-47A5-9DFE-C27419523B60}" type="presParOf" srcId="{8E9A419F-4613-48ED-8706-B93451C8C353}" destId="{E15770B8-BF60-45F0-80A1-CE8658E9AF14}" srcOrd="9" destOrd="0" presId="urn:microsoft.com/office/officeart/2005/8/layout/list1"/>
    <dgm:cxn modelId="{EF439883-CCCE-4ABF-A451-2AB85DA65574}" type="presParOf" srcId="{8E9A419F-4613-48ED-8706-B93451C8C353}" destId="{3B485C25-BD96-4DDF-9956-BEBFBC832AC9}" srcOrd="10" destOrd="0" presId="urn:microsoft.com/office/officeart/2005/8/layout/list1"/>
    <dgm:cxn modelId="{162C4BD1-C916-47C9-8E42-F7B58E48A1B0}" type="presParOf" srcId="{8E9A419F-4613-48ED-8706-B93451C8C353}" destId="{D2FDC115-54A6-47A5-80D6-7CA232270774}" srcOrd="11" destOrd="0" presId="urn:microsoft.com/office/officeart/2005/8/layout/list1"/>
    <dgm:cxn modelId="{9B38549C-5C33-42B6-A600-7796E17098DB}" type="presParOf" srcId="{8E9A419F-4613-48ED-8706-B93451C8C353}" destId="{16AB8B3D-F57B-4E65-94CE-EEBA3926719E}" srcOrd="12" destOrd="0" presId="urn:microsoft.com/office/officeart/2005/8/layout/list1"/>
    <dgm:cxn modelId="{9A47C681-CEE4-4551-A601-7D4FE7888584}" type="presParOf" srcId="{16AB8B3D-F57B-4E65-94CE-EEBA3926719E}" destId="{3B1C5914-EF01-44E7-8377-3974FF7463A2}" srcOrd="0" destOrd="0" presId="urn:microsoft.com/office/officeart/2005/8/layout/list1"/>
    <dgm:cxn modelId="{CBF80032-DFF2-44E1-AF83-EB456563167E}" type="presParOf" srcId="{16AB8B3D-F57B-4E65-94CE-EEBA3926719E}" destId="{CB6D5C73-50D4-4E48-9F8D-DEBF25BBF8B2}" srcOrd="1" destOrd="0" presId="urn:microsoft.com/office/officeart/2005/8/layout/list1"/>
    <dgm:cxn modelId="{D066D597-75EE-4F63-9252-55C697329EBA}" type="presParOf" srcId="{8E9A419F-4613-48ED-8706-B93451C8C353}" destId="{6E21E953-FABB-4C50-8A55-1AD645C9D5EF}" srcOrd="13" destOrd="0" presId="urn:microsoft.com/office/officeart/2005/8/layout/list1"/>
    <dgm:cxn modelId="{07543EE3-3160-4765-ADEA-D7A0D8E09CEB}" type="presParOf" srcId="{8E9A419F-4613-48ED-8706-B93451C8C353}" destId="{029B2253-452B-42B0-8C1D-33B3BB01042C}" srcOrd="14" destOrd="0" presId="urn:microsoft.com/office/officeart/2005/8/layout/list1"/>
    <dgm:cxn modelId="{E3877140-2FE0-4168-96CF-D64CEC4B235D}" type="presParOf" srcId="{8E9A419F-4613-48ED-8706-B93451C8C353}" destId="{B737D317-6DAF-4E39-AE7C-420987FBEE3C}" srcOrd="15" destOrd="0" presId="urn:microsoft.com/office/officeart/2005/8/layout/list1"/>
    <dgm:cxn modelId="{D3B3B5AF-FE06-4F25-94BA-54EDD1D009E2}" type="presParOf" srcId="{8E9A419F-4613-48ED-8706-B93451C8C353}" destId="{964A7C2A-529F-492F-AB1D-78E21AEC3324}" srcOrd="16" destOrd="0" presId="urn:microsoft.com/office/officeart/2005/8/layout/list1"/>
    <dgm:cxn modelId="{191B553B-95EE-4CC3-89DE-B6E1F9E7B9D9}" type="presParOf" srcId="{964A7C2A-529F-492F-AB1D-78E21AEC3324}" destId="{3B1C97BE-869B-45A3-9A9C-958D7144C749}" srcOrd="0" destOrd="0" presId="urn:microsoft.com/office/officeart/2005/8/layout/list1"/>
    <dgm:cxn modelId="{6C08FE2D-3410-4EA1-ACC0-8BB152052D0F}" type="presParOf" srcId="{964A7C2A-529F-492F-AB1D-78E21AEC3324}" destId="{3BCD234F-6424-4745-903C-62D7D7EE1535}" srcOrd="1" destOrd="0" presId="urn:microsoft.com/office/officeart/2005/8/layout/list1"/>
    <dgm:cxn modelId="{E940FE32-EF6E-4F2D-8435-59B50F29A851}" type="presParOf" srcId="{8E9A419F-4613-48ED-8706-B93451C8C353}" destId="{4B716AE2-5735-48B0-A9FB-867DDDF1B325}" srcOrd="17" destOrd="0" presId="urn:microsoft.com/office/officeart/2005/8/layout/list1"/>
    <dgm:cxn modelId="{27407F10-166B-4F4C-B361-50E00AD90C28}" type="presParOf" srcId="{8E9A419F-4613-48ED-8706-B93451C8C353}" destId="{7AA24BC7-A2B2-49D2-BCD1-AE1EBE459088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9FA71F-E0FF-4939-BC7F-215E12DE1F9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5A287BFA-4887-4E32-8884-7020F6EA058E}">
      <dgm:prSet/>
      <dgm:spPr/>
      <dgm:t>
        <a:bodyPr/>
        <a:lstStyle/>
        <a:p>
          <a:r>
            <a:rPr lang="sr-Latn-RS"/>
            <a:t>ETF</a:t>
          </a:r>
          <a:endParaRPr lang="en-US" dirty="0"/>
        </a:p>
      </dgm:t>
    </dgm:pt>
    <dgm:pt modelId="{63E01CCF-9DC4-46C3-9E98-F80325440263}" type="parTrans" cxnId="{E9BF4AC9-7718-4907-9D09-75136E274854}">
      <dgm:prSet/>
      <dgm:spPr/>
      <dgm:t>
        <a:bodyPr/>
        <a:lstStyle/>
        <a:p>
          <a:endParaRPr lang="en-US"/>
        </a:p>
      </dgm:t>
    </dgm:pt>
    <dgm:pt modelId="{9C3E4F20-D526-4D52-837A-94E054CB2B80}" type="sibTrans" cxnId="{E9BF4AC9-7718-4907-9D09-75136E274854}">
      <dgm:prSet/>
      <dgm:spPr/>
      <dgm:t>
        <a:bodyPr/>
        <a:lstStyle/>
        <a:p>
          <a:endParaRPr lang="en-US" dirty="0"/>
        </a:p>
      </dgm:t>
    </dgm:pt>
    <dgm:pt modelId="{E1B8130C-9365-46BE-94E2-C96624430111}">
      <dgm:prSet/>
      <dgm:spPr/>
      <dgm:t>
        <a:bodyPr/>
        <a:lstStyle/>
        <a:p>
          <a:r>
            <a:rPr lang="sr-Latn-RS"/>
            <a:t>Ministarstvo prosvete</a:t>
          </a:r>
          <a:endParaRPr lang="en-US" dirty="0"/>
        </a:p>
      </dgm:t>
    </dgm:pt>
    <dgm:pt modelId="{19374C42-D7A9-4B2E-ACF1-FA2562C0E1CC}" type="parTrans" cxnId="{9F2F4E80-D928-40FC-98E4-FF5F51CFB18F}">
      <dgm:prSet/>
      <dgm:spPr/>
      <dgm:t>
        <a:bodyPr/>
        <a:lstStyle/>
        <a:p>
          <a:endParaRPr lang="en-US"/>
        </a:p>
      </dgm:t>
    </dgm:pt>
    <dgm:pt modelId="{A4AA6656-761E-4403-BAC8-048B34B61EAC}" type="sibTrans" cxnId="{9F2F4E80-D928-40FC-98E4-FF5F51CFB18F}">
      <dgm:prSet/>
      <dgm:spPr/>
      <dgm:t>
        <a:bodyPr/>
        <a:lstStyle/>
        <a:p>
          <a:endParaRPr lang="en-US" dirty="0"/>
        </a:p>
      </dgm:t>
    </dgm:pt>
    <dgm:pt modelId="{2DE90C0F-7FD7-4F99-81E2-D08FE7EB9E6A}">
      <dgm:prSet/>
      <dgm:spPr/>
      <dgm:t>
        <a:bodyPr/>
        <a:lstStyle/>
        <a:p>
          <a:r>
            <a:rPr lang="sr-Latn-RS"/>
            <a:t>BPIE</a:t>
          </a:r>
          <a:endParaRPr lang="en-US" dirty="0"/>
        </a:p>
      </dgm:t>
    </dgm:pt>
    <dgm:pt modelId="{312127D9-A00D-4E79-B12A-0250EB4F2A5F}" type="parTrans" cxnId="{E5CA1AFD-EC5A-4B81-9546-453D165795F2}">
      <dgm:prSet/>
      <dgm:spPr/>
      <dgm:t>
        <a:bodyPr/>
        <a:lstStyle/>
        <a:p>
          <a:endParaRPr lang="en-US"/>
        </a:p>
      </dgm:t>
    </dgm:pt>
    <dgm:pt modelId="{B3DDBA9E-4BC7-42DA-97F5-69EA3917EA53}" type="sibTrans" cxnId="{E5CA1AFD-EC5A-4B81-9546-453D165795F2}">
      <dgm:prSet/>
      <dgm:spPr/>
      <dgm:t>
        <a:bodyPr/>
        <a:lstStyle/>
        <a:p>
          <a:endParaRPr lang="en-US" dirty="0"/>
        </a:p>
      </dgm:t>
    </dgm:pt>
    <dgm:pt modelId="{EEA595B2-8614-4616-98A3-BEEE502085B8}">
      <dgm:prSet/>
      <dgm:spPr/>
      <dgm:t>
        <a:bodyPr/>
        <a:lstStyle/>
        <a:p>
          <a:r>
            <a:rPr lang="sr-Latn-RS"/>
            <a:t>Zuhlke</a:t>
          </a:r>
          <a:endParaRPr lang="en-US" dirty="0"/>
        </a:p>
      </dgm:t>
    </dgm:pt>
    <dgm:pt modelId="{10EEC33D-0CA6-4AD6-B03A-4EABE0164579}" type="parTrans" cxnId="{A19E8788-4372-44E2-A288-457374883ABE}">
      <dgm:prSet/>
      <dgm:spPr/>
      <dgm:t>
        <a:bodyPr/>
        <a:lstStyle/>
        <a:p>
          <a:endParaRPr lang="en-US"/>
        </a:p>
      </dgm:t>
    </dgm:pt>
    <dgm:pt modelId="{42DC7D78-C785-4A9D-A916-DFED511236AA}" type="sibTrans" cxnId="{A19E8788-4372-44E2-A288-457374883ABE}">
      <dgm:prSet/>
      <dgm:spPr/>
      <dgm:t>
        <a:bodyPr/>
        <a:lstStyle/>
        <a:p>
          <a:endParaRPr lang="en-US" dirty="0"/>
        </a:p>
      </dgm:t>
    </dgm:pt>
    <dgm:pt modelId="{C59E9DE0-9F60-4228-AB44-9E6C582F38F9}">
      <dgm:prSet/>
      <dgm:spPr/>
      <dgm:t>
        <a:bodyPr/>
        <a:lstStyle/>
        <a:p>
          <a:r>
            <a:rPr lang="sr-Latn-RS"/>
            <a:t>Cisco</a:t>
          </a:r>
          <a:endParaRPr lang="en-US" dirty="0"/>
        </a:p>
      </dgm:t>
    </dgm:pt>
    <dgm:pt modelId="{BFC150A1-53B0-4941-A646-6C68A4F57F9D}" type="parTrans" cxnId="{DD129887-35AA-4149-AA5E-13F0D7442840}">
      <dgm:prSet/>
      <dgm:spPr/>
      <dgm:t>
        <a:bodyPr/>
        <a:lstStyle/>
        <a:p>
          <a:endParaRPr lang="en-US"/>
        </a:p>
      </dgm:t>
    </dgm:pt>
    <dgm:pt modelId="{0449D4F3-2FC6-4BBF-B8DC-F8893DF5688A}" type="sibTrans" cxnId="{DD129887-35AA-4149-AA5E-13F0D7442840}">
      <dgm:prSet/>
      <dgm:spPr/>
      <dgm:t>
        <a:bodyPr/>
        <a:lstStyle/>
        <a:p>
          <a:endParaRPr lang="en-US" dirty="0"/>
        </a:p>
      </dgm:t>
    </dgm:pt>
    <dgm:pt modelId="{05818288-62B3-45E9-A5B1-9E1D549FD783}">
      <dgm:prSet/>
      <dgm:spPr/>
      <dgm:t>
        <a:bodyPr/>
        <a:lstStyle/>
        <a:p>
          <a:r>
            <a:rPr lang="sr-Latn-RS"/>
            <a:t>Bosch</a:t>
          </a:r>
          <a:endParaRPr lang="en-US" dirty="0"/>
        </a:p>
      </dgm:t>
    </dgm:pt>
    <dgm:pt modelId="{C7A8588B-7002-4596-A4C7-ADBF8762F67F}" type="parTrans" cxnId="{F5037121-BF7D-4C57-9D04-78B382422912}">
      <dgm:prSet/>
      <dgm:spPr/>
      <dgm:t>
        <a:bodyPr/>
        <a:lstStyle/>
        <a:p>
          <a:endParaRPr lang="en-US"/>
        </a:p>
      </dgm:t>
    </dgm:pt>
    <dgm:pt modelId="{505932EB-453C-498B-870A-F4D7F0F26989}" type="sibTrans" cxnId="{F5037121-BF7D-4C57-9D04-78B382422912}">
      <dgm:prSet/>
      <dgm:spPr/>
      <dgm:t>
        <a:bodyPr/>
        <a:lstStyle/>
        <a:p>
          <a:endParaRPr lang="en-US" dirty="0"/>
        </a:p>
      </dgm:t>
    </dgm:pt>
    <dgm:pt modelId="{971EA8A5-2943-4B98-92D1-986B75FA0775}">
      <dgm:prSet/>
      <dgm:spPr/>
      <dgm:t>
        <a:bodyPr/>
        <a:lstStyle/>
        <a:p>
          <a:r>
            <a:rPr lang="sr-Latn-RS"/>
            <a:t>Politecnico di Milano</a:t>
          </a:r>
          <a:endParaRPr lang="en-US" dirty="0"/>
        </a:p>
      </dgm:t>
    </dgm:pt>
    <dgm:pt modelId="{90523B75-ED07-4EDB-AA23-217E0615998E}" type="parTrans" cxnId="{7352B487-8D4D-41D2-9CB2-042DF7E24E81}">
      <dgm:prSet/>
      <dgm:spPr/>
      <dgm:t>
        <a:bodyPr/>
        <a:lstStyle/>
        <a:p>
          <a:endParaRPr lang="en-US"/>
        </a:p>
      </dgm:t>
    </dgm:pt>
    <dgm:pt modelId="{B6C835F7-CABE-4898-B973-9550CF0B7AE9}" type="sibTrans" cxnId="{7352B487-8D4D-41D2-9CB2-042DF7E24E81}">
      <dgm:prSet/>
      <dgm:spPr/>
      <dgm:t>
        <a:bodyPr/>
        <a:lstStyle/>
        <a:p>
          <a:endParaRPr lang="en-US"/>
        </a:p>
      </dgm:t>
    </dgm:pt>
    <dgm:pt modelId="{F4FB8277-18D5-4063-9D29-A7ED62EEDC1B}" type="pres">
      <dgm:prSet presAssocID="{5D9FA71F-E0FF-4939-BC7F-215E12DE1F94}" presName="Name0" presStyleCnt="0">
        <dgm:presLayoutVars>
          <dgm:dir/>
          <dgm:resizeHandles val="exact"/>
        </dgm:presLayoutVars>
      </dgm:prSet>
      <dgm:spPr/>
    </dgm:pt>
    <dgm:pt modelId="{F85D5628-5834-43A9-8511-8D4C382B59C8}" type="pres">
      <dgm:prSet presAssocID="{5A287BFA-4887-4E32-8884-7020F6EA058E}" presName="node" presStyleLbl="node1" presStyleIdx="0" presStyleCnt="7">
        <dgm:presLayoutVars>
          <dgm:bulletEnabled val="1"/>
        </dgm:presLayoutVars>
      </dgm:prSet>
      <dgm:spPr/>
    </dgm:pt>
    <dgm:pt modelId="{E2D795D0-6C77-4645-9B75-62DC2DAE5AB3}" type="pres">
      <dgm:prSet presAssocID="{9C3E4F20-D526-4D52-837A-94E054CB2B80}" presName="sibTrans" presStyleLbl="sibTrans1D1" presStyleIdx="0" presStyleCnt="6"/>
      <dgm:spPr/>
    </dgm:pt>
    <dgm:pt modelId="{3DF48A2F-28C5-4B9C-BB88-2FD943BE4CC1}" type="pres">
      <dgm:prSet presAssocID="{9C3E4F20-D526-4D52-837A-94E054CB2B80}" presName="connectorText" presStyleLbl="sibTrans1D1" presStyleIdx="0" presStyleCnt="6"/>
      <dgm:spPr/>
    </dgm:pt>
    <dgm:pt modelId="{61C0710B-A704-4193-9DBE-73198116F00D}" type="pres">
      <dgm:prSet presAssocID="{E1B8130C-9365-46BE-94E2-C96624430111}" presName="node" presStyleLbl="node1" presStyleIdx="1" presStyleCnt="7">
        <dgm:presLayoutVars>
          <dgm:bulletEnabled val="1"/>
        </dgm:presLayoutVars>
      </dgm:prSet>
      <dgm:spPr/>
    </dgm:pt>
    <dgm:pt modelId="{38E134A9-0207-4326-9909-FDB10A4AFC10}" type="pres">
      <dgm:prSet presAssocID="{A4AA6656-761E-4403-BAC8-048B34B61EAC}" presName="sibTrans" presStyleLbl="sibTrans1D1" presStyleIdx="1" presStyleCnt="6"/>
      <dgm:spPr/>
    </dgm:pt>
    <dgm:pt modelId="{F52D3492-A45C-42E7-8E20-CCA42DCDAB27}" type="pres">
      <dgm:prSet presAssocID="{A4AA6656-761E-4403-BAC8-048B34B61EAC}" presName="connectorText" presStyleLbl="sibTrans1D1" presStyleIdx="1" presStyleCnt="6"/>
      <dgm:spPr/>
    </dgm:pt>
    <dgm:pt modelId="{1807CB71-9193-4134-8DAF-939B3E60194B}" type="pres">
      <dgm:prSet presAssocID="{2DE90C0F-7FD7-4F99-81E2-D08FE7EB9E6A}" presName="node" presStyleLbl="node1" presStyleIdx="2" presStyleCnt="7">
        <dgm:presLayoutVars>
          <dgm:bulletEnabled val="1"/>
        </dgm:presLayoutVars>
      </dgm:prSet>
      <dgm:spPr/>
    </dgm:pt>
    <dgm:pt modelId="{0DB54020-1073-4D03-BB45-C8F8853CA283}" type="pres">
      <dgm:prSet presAssocID="{B3DDBA9E-4BC7-42DA-97F5-69EA3917EA53}" presName="sibTrans" presStyleLbl="sibTrans1D1" presStyleIdx="2" presStyleCnt="6"/>
      <dgm:spPr/>
    </dgm:pt>
    <dgm:pt modelId="{77818160-63C8-4526-A7EA-54AF3E172540}" type="pres">
      <dgm:prSet presAssocID="{B3DDBA9E-4BC7-42DA-97F5-69EA3917EA53}" presName="connectorText" presStyleLbl="sibTrans1D1" presStyleIdx="2" presStyleCnt="6"/>
      <dgm:spPr/>
    </dgm:pt>
    <dgm:pt modelId="{926D3AE3-3993-4AA4-82DF-2E2D3BB50689}" type="pres">
      <dgm:prSet presAssocID="{EEA595B2-8614-4616-98A3-BEEE502085B8}" presName="node" presStyleLbl="node1" presStyleIdx="3" presStyleCnt="7">
        <dgm:presLayoutVars>
          <dgm:bulletEnabled val="1"/>
        </dgm:presLayoutVars>
      </dgm:prSet>
      <dgm:spPr/>
    </dgm:pt>
    <dgm:pt modelId="{BA3CCB11-7FFF-492A-A33F-49A2C360D243}" type="pres">
      <dgm:prSet presAssocID="{42DC7D78-C785-4A9D-A916-DFED511236AA}" presName="sibTrans" presStyleLbl="sibTrans1D1" presStyleIdx="3" presStyleCnt="6"/>
      <dgm:spPr/>
    </dgm:pt>
    <dgm:pt modelId="{63DC0570-380C-4D00-9D1C-626299D47074}" type="pres">
      <dgm:prSet presAssocID="{42DC7D78-C785-4A9D-A916-DFED511236AA}" presName="connectorText" presStyleLbl="sibTrans1D1" presStyleIdx="3" presStyleCnt="6"/>
      <dgm:spPr/>
    </dgm:pt>
    <dgm:pt modelId="{4DA958BD-17B8-49F0-B0B7-C570052ACFFB}" type="pres">
      <dgm:prSet presAssocID="{C59E9DE0-9F60-4228-AB44-9E6C582F38F9}" presName="node" presStyleLbl="node1" presStyleIdx="4" presStyleCnt="7">
        <dgm:presLayoutVars>
          <dgm:bulletEnabled val="1"/>
        </dgm:presLayoutVars>
      </dgm:prSet>
      <dgm:spPr/>
    </dgm:pt>
    <dgm:pt modelId="{FB94F179-5002-4EC0-BDA6-3C33CE9C9F42}" type="pres">
      <dgm:prSet presAssocID="{0449D4F3-2FC6-4BBF-B8DC-F8893DF5688A}" presName="sibTrans" presStyleLbl="sibTrans1D1" presStyleIdx="4" presStyleCnt="6"/>
      <dgm:spPr/>
    </dgm:pt>
    <dgm:pt modelId="{679E7879-8B6E-4C9D-BCAB-1E3A5586FF4A}" type="pres">
      <dgm:prSet presAssocID="{0449D4F3-2FC6-4BBF-B8DC-F8893DF5688A}" presName="connectorText" presStyleLbl="sibTrans1D1" presStyleIdx="4" presStyleCnt="6"/>
      <dgm:spPr/>
    </dgm:pt>
    <dgm:pt modelId="{B3FF36F2-3165-4B67-9933-43D9FEC95D49}" type="pres">
      <dgm:prSet presAssocID="{05818288-62B3-45E9-A5B1-9E1D549FD783}" presName="node" presStyleLbl="node1" presStyleIdx="5" presStyleCnt="7">
        <dgm:presLayoutVars>
          <dgm:bulletEnabled val="1"/>
        </dgm:presLayoutVars>
      </dgm:prSet>
      <dgm:spPr/>
    </dgm:pt>
    <dgm:pt modelId="{5666A703-AC3C-4F73-B45C-C934CD8A2C15}" type="pres">
      <dgm:prSet presAssocID="{505932EB-453C-498B-870A-F4D7F0F26989}" presName="sibTrans" presStyleLbl="sibTrans1D1" presStyleIdx="5" presStyleCnt="6"/>
      <dgm:spPr/>
    </dgm:pt>
    <dgm:pt modelId="{D82C16AC-7404-4701-AE7F-7F6544E9AB37}" type="pres">
      <dgm:prSet presAssocID="{505932EB-453C-498B-870A-F4D7F0F26989}" presName="connectorText" presStyleLbl="sibTrans1D1" presStyleIdx="5" presStyleCnt="6"/>
      <dgm:spPr/>
    </dgm:pt>
    <dgm:pt modelId="{D75658F1-4B86-4B95-8725-7C7ECFCC5F26}" type="pres">
      <dgm:prSet presAssocID="{971EA8A5-2943-4B98-92D1-986B75FA0775}" presName="node" presStyleLbl="node1" presStyleIdx="6" presStyleCnt="7">
        <dgm:presLayoutVars>
          <dgm:bulletEnabled val="1"/>
        </dgm:presLayoutVars>
      </dgm:prSet>
      <dgm:spPr/>
    </dgm:pt>
  </dgm:ptLst>
  <dgm:cxnLst>
    <dgm:cxn modelId="{B378F503-476D-40FE-A3C0-C073DAAB05F2}" type="presOf" srcId="{971EA8A5-2943-4B98-92D1-986B75FA0775}" destId="{D75658F1-4B86-4B95-8725-7C7ECFCC5F26}" srcOrd="0" destOrd="0" presId="urn:microsoft.com/office/officeart/2016/7/layout/RepeatingBendingProcessNew"/>
    <dgm:cxn modelId="{E4281316-AC36-4295-AC09-8A51F1EDB896}" type="presOf" srcId="{C59E9DE0-9F60-4228-AB44-9E6C582F38F9}" destId="{4DA958BD-17B8-49F0-B0B7-C570052ACFFB}" srcOrd="0" destOrd="0" presId="urn:microsoft.com/office/officeart/2016/7/layout/RepeatingBendingProcessNew"/>
    <dgm:cxn modelId="{35396021-ADA2-4867-BC0E-9E25163712FB}" type="presOf" srcId="{05818288-62B3-45E9-A5B1-9E1D549FD783}" destId="{B3FF36F2-3165-4B67-9933-43D9FEC95D49}" srcOrd="0" destOrd="0" presId="urn:microsoft.com/office/officeart/2016/7/layout/RepeatingBendingProcessNew"/>
    <dgm:cxn modelId="{F5037121-BF7D-4C57-9D04-78B382422912}" srcId="{5D9FA71F-E0FF-4939-BC7F-215E12DE1F94}" destId="{05818288-62B3-45E9-A5B1-9E1D549FD783}" srcOrd="5" destOrd="0" parTransId="{C7A8588B-7002-4596-A4C7-ADBF8762F67F}" sibTransId="{505932EB-453C-498B-870A-F4D7F0F26989}"/>
    <dgm:cxn modelId="{AADDB223-85BA-43A5-81AE-8C8FE34EE8B5}" type="presOf" srcId="{0449D4F3-2FC6-4BBF-B8DC-F8893DF5688A}" destId="{679E7879-8B6E-4C9D-BCAB-1E3A5586FF4A}" srcOrd="1" destOrd="0" presId="urn:microsoft.com/office/officeart/2016/7/layout/RepeatingBendingProcessNew"/>
    <dgm:cxn modelId="{1B083429-1294-4C96-8EC2-0BD722B3BD68}" type="presOf" srcId="{A4AA6656-761E-4403-BAC8-048B34B61EAC}" destId="{F52D3492-A45C-42E7-8E20-CCA42DCDAB27}" srcOrd="1" destOrd="0" presId="urn:microsoft.com/office/officeart/2016/7/layout/RepeatingBendingProcessNew"/>
    <dgm:cxn modelId="{C865E03B-09E9-4CC6-A45E-5584B4C70D0E}" type="presOf" srcId="{0449D4F3-2FC6-4BBF-B8DC-F8893DF5688A}" destId="{FB94F179-5002-4EC0-BDA6-3C33CE9C9F42}" srcOrd="0" destOrd="0" presId="urn:microsoft.com/office/officeart/2016/7/layout/RepeatingBendingProcessNew"/>
    <dgm:cxn modelId="{60183342-C557-443D-96FC-05970D51E703}" type="presOf" srcId="{A4AA6656-761E-4403-BAC8-048B34B61EAC}" destId="{38E134A9-0207-4326-9909-FDB10A4AFC10}" srcOrd="0" destOrd="0" presId="urn:microsoft.com/office/officeart/2016/7/layout/RepeatingBendingProcessNew"/>
    <dgm:cxn modelId="{F892EA47-E34E-41AC-AA60-3EC89F9B4DC9}" type="presOf" srcId="{9C3E4F20-D526-4D52-837A-94E054CB2B80}" destId="{E2D795D0-6C77-4645-9B75-62DC2DAE5AB3}" srcOrd="0" destOrd="0" presId="urn:microsoft.com/office/officeart/2016/7/layout/RepeatingBendingProcessNew"/>
    <dgm:cxn modelId="{6419FC71-1850-412B-A2AF-E6D8BD1409C6}" type="presOf" srcId="{5A287BFA-4887-4E32-8884-7020F6EA058E}" destId="{F85D5628-5834-43A9-8511-8D4C382B59C8}" srcOrd="0" destOrd="0" presId="urn:microsoft.com/office/officeart/2016/7/layout/RepeatingBendingProcessNew"/>
    <dgm:cxn modelId="{13117D7B-034E-44D4-97A2-5A5B69F11053}" type="presOf" srcId="{42DC7D78-C785-4A9D-A916-DFED511236AA}" destId="{63DC0570-380C-4D00-9D1C-626299D47074}" srcOrd="1" destOrd="0" presId="urn:microsoft.com/office/officeart/2016/7/layout/RepeatingBendingProcessNew"/>
    <dgm:cxn modelId="{9F2F4E80-D928-40FC-98E4-FF5F51CFB18F}" srcId="{5D9FA71F-E0FF-4939-BC7F-215E12DE1F94}" destId="{E1B8130C-9365-46BE-94E2-C96624430111}" srcOrd="1" destOrd="0" parTransId="{19374C42-D7A9-4B2E-ACF1-FA2562C0E1CC}" sibTransId="{A4AA6656-761E-4403-BAC8-048B34B61EAC}"/>
    <dgm:cxn modelId="{DD129887-35AA-4149-AA5E-13F0D7442840}" srcId="{5D9FA71F-E0FF-4939-BC7F-215E12DE1F94}" destId="{C59E9DE0-9F60-4228-AB44-9E6C582F38F9}" srcOrd="4" destOrd="0" parTransId="{BFC150A1-53B0-4941-A646-6C68A4F57F9D}" sibTransId="{0449D4F3-2FC6-4BBF-B8DC-F8893DF5688A}"/>
    <dgm:cxn modelId="{7352B487-8D4D-41D2-9CB2-042DF7E24E81}" srcId="{5D9FA71F-E0FF-4939-BC7F-215E12DE1F94}" destId="{971EA8A5-2943-4B98-92D1-986B75FA0775}" srcOrd="6" destOrd="0" parTransId="{90523B75-ED07-4EDB-AA23-217E0615998E}" sibTransId="{B6C835F7-CABE-4898-B973-9550CF0B7AE9}"/>
    <dgm:cxn modelId="{A19E8788-4372-44E2-A288-457374883ABE}" srcId="{5D9FA71F-E0FF-4939-BC7F-215E12DE1F94}" destId="{EEA595B2-8614-4616-98A3-BEEE502085B8}" srcOrd="3" destOrd="0" parTransId="{10EEC33D-0CA6-4AD6-B03A-4EABE0164579}" sibTransId="{42DC7D78-C785-4A9D-A916-DFED511236AA}"/>
    <dgm:cxn modelId="{F17A0C89-279C-4E68-ACF1-B24A6F16FBD1}" type="presOf" srcId="{B3DDBA9E-4BC7-42DA-97F5-69EA3917EA53}" destId="{0DB54020-1073-4D03-BB45-C8F8853CA283}" srcOrd="0" destOrd="0" presId="urn:microsoft.com/office/officeart/2016/7/layout/RepeatingBendingProcessNew"/>
    <dgm:cxn modelId="{2838AA98-A29B-420A-BEE8-75BACB50DED4}" type="presOf" srcId="{5D9FA71F-E0FF-4939-BC7F-215E12DE1F94}" destId="{F4FB8277-18D5-4063-9D29-A7ED62EEDC1B}" srcOrd="0" destOrd="0" presId="urn:microsoft.com/office/officeart/2016/7/layout/RepeatingBendingProcessNew"/>
    <dgm:cxn modelId="{8490E09B-F9F3-4E26-B9BF-71401DE84660}" type="presOf" srcId="{EEA595B2-8614-4616-98A3-BEEE502085B8}" destId="{926D3AE3-3993-4AA4-82DF-2E2D3BB50689}" srcOrd="0" destOrd="0" presId="urn:microsoft.com/office/officeart/2016/7/layout/RepeatingBendingProcessNew"/>
    <dgm:cxn modelId="{9697EBA0-A921-4115-B6AE-1041BF27FE50}" type="presOf" srcId="{505932EB-453C-498B-870A-F4D7F0F26989}" destId="{5666A703-AC3C-4F73-B45C-C934CD8A2C15}" srcOrd="0" destOrd="0" presId="urn:microsoft.com/office/officeart/2016/7/layout/RepeatingBendingProcessNew"/>
    <dgm:cxn modelId="{779A1DB8-7A92-4A94-9143-D7E081D1CDF1}" type="presOf" srcId="{2DE90C0F-7FD7-4F99-81E2-D08FE7EB9E6A}" destId="{1807CB71-9193-4134-8DAF-939B3E60194B}" srcOrd="0" destOrd="0" presId="urn:microsoft.com/office/officeart/2016/7/layout/RepeatingBendingProcessNew"/>
    <dgm:cxn modelId="{985DDAC4-F115-4F4B-BA00-959EDE26DD4B}" type="presOf" srcId="{9C3E4F20-D526-4D52-837A-94E054CB2B80}" destId="{3DF48A2F-28C5-4B9C-BB88-2FD943BE4CC1}" srcOrd="1" destOrd="0" presId="urn:microsoft.com/office/officeart/2016/7/layout/RepeatingBendingProcessNew"/>
    <dgm:cxn modelId="{0B661BC6-DFD9-45B3-BB8F-603C112B71E3}" type="presOf" srcId="{505932EB-453C-498B-870A-F4D7F0F26989}" destId="{D82C16AC-7404-4701-AE7F-7F6544E9AB37}" srcOrd="1" destOrd="0" presId="urn:microsoft.com/office/officeart/2016/7/layout/RepeatingBendingProcessNew"/>
    <dgm:cxn modelId="{E9BF4AC9-7718-4907-9D09-75136E274854}" srcId="{5D9FA71F-E0FF-4939-BC7F-215E12DE1F94}" destId="{5A287BFA-4887-4E32-8884-7020F6EA058E}" srcOrd="0" destOrd="0" parTransId="{63E01CCF-9DC4-46C3-9E98-F80325440263}" sibTransId="{9C3E4F20-D526-4D52-837A-94E054CB2B80}"/>
    <dgm:cxn modelId="{8BBB30E4-A998-48C9-87A5-7C7C7C76A42D}" type="presOf" srcId="{42DC7D78-C785-4A9D-A916-DFED511236AA}" destId="{BA3CCB11-7FFF-492A-A33F-49A2C360D243}" srcOrd="0" destOrd="0" presId="urn:microsoft.com/office/officeart/2016/7/layout/RepeatingBendingProcessNew"/>
    <dgm:cxn modelId="{085B97F3-929A-4222-B7A2-F2F2C7650C16}" type="presOf" srcId="{B3DDBA9E-4BC7-42DA-97F5-69EA3917EA53}" destId="{77818160-63C8-4526-A7EA-54AF3E172540}" srcOrd="1" destOrd="0" presId="urn:microsoft.com/office/officeart/2016/7/layout/RepeatingBendingProcessNew"/>
    <dgm:cxn modelId="{CF9BC0F9-9160-4E8A-863D-EA0C9E31A93E}" type="presOf" srcId="{E1B8130C-9365-46BE-94E2-C96624430111}" destId="{61C0710B-A704-4193-9DBE-73198116F00D}" srcOrd="0" destOrd="0" presId="urn:microsoft.com/office/officeart/2016/7/layout/RepeatingBendingProcessNew"/>
    <dgm:cxn modelId="{E5CA1AFD-EC5A-4B81-9546-453D165795F2}" srcId="{5D9FA71F-E0FF-4939-BC7F-215E12DE1F94}" destId="{2DE90C0F-7FD7-4F99-81E2-D08FE7EB9E6A}" srcOrd="2" destOrd="0" parTransId="{312127D9-A00D-4E79-B12A-0250EB4F2A5F}" sibTransId="{B3DDBA9E-4BC7-42DA-97F5-69EA3917EA53}"/>
    <dgm:cxn modelId="{3D08E1A2-B2F5-49F4-9479-1F26084BD342}" type="presParOf" srcId="{F4FB8277-18D5-4063-9D29-A7ED62EEDC1B}" destId="{F85D5628-5834-43A9-8511-8D4C382B59C8}" srcOrd="0" destOrd="0" presId="urn:microsoft.com/office/officeart/2016/7/layout/RepeatingBendingProcessNew"/>
    <dgm:cxn modelId="{6038BBE0-EF75-4405-B74D-1F985A9720F1}" type="presParOf" srcId="{F4FB8277-18D5-4063-9D29-A7ED62EEDC1B}" destId="{E2D795D0-6C77-4645-9B75-62DC2DAE5AB3}" srcOrd="1" destOrd="0" presId="urn:microsoft.com/office/officeart/2016/7/layout/RepeatingBendingProcessNew"/>
    <dgm:cxn modelId="{F37691DF-6732-4833-8179-3F0FC1756AA9}" type="presParOf" srcId="{E2D795D0-6C77-4645-9B75-62DC2DAE5AB3}" destId="{3DF48A2F-28C5-4B9C-BB88-2FD943BE4CC1}" srcOrd="0" destOrd="0" presId="urn:microsoft.com/office/officeart/2016/7/layout/RepeatingBendingProcessNew"/>
    <dgm:cxn modelId="{75A899A8-D0C8-422D-AB52-C02FC5D05CFB}" type="presParOf" srcId="{F4FB8277-18D5-4063-9D29-A7ED62EEDC1B}" destId="{61C0710B-A704-4193-9DBE-73198116F00D}" srcOrd="2" destOrd="0" presId="urn:microsoft.com/office/officeart/2016/7/layout/RepeatingBendingProcessNew"/>
    <dgm:cxn modelId="{5737DBE3-EC61-4C87-9718-0C3AC8E3E44E}" type="presParOf" srcId="{F4FB8277-18D5-4063-9D29-A7ED62EEDC1B}" destId="{38E134A9-0207-4326-9909-FDB10A4AFC10}" srcOrd="3" destOrd="0" presId="urn:microsoft.com/office/officeart/2016/7/layout/RepeatingBendingProcessNew"/>
    <dgm:cxn modelId="{69A52C14-C16F-44E2-AEF7-701FD37E8AE6}" type="presParOf" srcId="{38E134A9-0207-4326-9909-FDB10A4AFC10}" destId="{F52D3492-A45C-42E7-8E20-CCA42DCDAB27}" srcOrd="0" destOrd="0" presId="urn:microsoft.com/office/officeart/2016/7/layout/RepeatingBendingProcessNew"/>
    <dgm:cxn modelId="{EFDE176F-F92A-4C49-B5BB-9A5E809A0A03}" type="presParOf" srcId="{F4FB8277-18D5-4063-9D29-A7ED62EEDC1B}" destId="{1807CB71-9193-4134-8DAF-939B3E60194B}" srcOrd="4" destOrd="0" presId="urn:microsoft.com/office/officeart/2016/7/layout/RepeatingBendingProcessNew"/>
    <dgm:cxn modelId="{D11669A1-AEDD-4F5B-B56D-7824AB986FBB}" type="presParOf" srcId="{F4FB8277-18D5-4063-9D29-A7ED62EEDC1B}" destId="{0DB54020-1073-4D03-BB45-C8F8853CA283}" srcOrd="5" destOrd="0" presId="urn:microsoft.com/office/officeart/2016/7/layout/RepeatingBendingProcessNew"/>
    <dgm:cxn modelId="{B777B450-EFED-443C-821E-5F845C95A091}" type="presParOf" srcId="{0DB54020-1073-4D03-BB45-C8F8853CA283}" destId="{77818160-63C8-4526-A7EA-54AF3E172540}" srcOrd="0" destOrd="0" presId="urn:microsoft.com/office/officeart/2016/7/layout/RepeatingBendingProcessNew"/>
    <dgm:cxn modelId="{4CC75B5F-ABB7-40C1-80F8-0AEC9BC0B0E6}" type="presParOf" srcId="{F4FB8277-18D5-4063-9D29-A7ED62EEDC1B}" destId="{926D3AE3-3993-4AA4-82DF-2E2D3BB50689}" srcOrd="6" destOrd="0" presId="urn:microsoft.com/office/officeart/2016/7/layout/RepeatingBendingProcessNew"/>
    <dgm:cxn modelId="{97F1D1B2-EEB1-4F89-86E1-E07E17631B90}" type="presParOf" srcId="{F4FB8277-18D5-4063-9D29-A7ED62EEDC1B}" destId="{BA3CCB11-7FFF-492A-A33F-49A2C360D243}" srcOrd="7" destOrd="0" presId="urn:microsoft.com/office/officeart/2016/7/layout/RepeatingBendingProcessNew"/>
    <dgm:cxn modelId="{E9F121F5-3170-4575-9599-9BB7DDA51D49}" type="presParOf" srcId="{BA3CCB11-7FFF-492A-A33F-49A2C360D243}" destId="{63DC0570-380C-4D00-9D1C-626299D47074}" srcOrd="0" destOrd="0" presId="urn:microsoft.com/office/officeart/2016/7/layout/RepeatingBendingProcessNew"/>
    <dgm:cxn modelId="{1EF94CE3-2A5F-4387-998E-4C181535D744}" type="presParOf" srcId="{F4FB8277-18D5-4063-9D29-A7ED62EEDC1B}" destId="{4DA958BD-17B8-49F0-B0B7-C570052ACFFB}" srcOrd="8" destOrd="0" presId="urn:microsoft.com/office/officeart/2016/7/layout/RepeatingBendingProcessNew"/>
    <dgm:cxn modelId="{7BEDBE63-0653-4F73-97EE-E7126A3E8683}" type="presParOf" srcId="{F4FB8277-18D5-4063-9D29-A7ED62EEDC1B}" destId="{FB94F179-5002-4EC0-BDA6-3C33CE9C9F42}" srcOrd="9" destOrd="0" presId="urn:microsoft.com/office/officeart/2016/7/layout/RepeatingBendingProcessNew"/>
    <dgm:cxn modelId="{1BC22757-FAFC-40F1-A6CB-8D34959ED627}" type="presParOf" srcId="{FB94F179-5002-4EC0-BDA6-3C33CE9C9F42}" destId="{679E7879-8B6E-4C9D-BCAB-1E3A5586FF4A}" srcOrd="0" destOrd="0" presId="urn:microsoft.com/office/officeart/2016/7/layout/RepeatingBendingProcessNew"/>
    <dgm:cxn modelId="{A163CE66-FD7E-4171-9A6F-D7F0D2AD8889}" type="presParOf" srcId="{F4FB8277-18D5-4063-9D29-A7ED62EEDC1B}" destId="{B3FF36F2-3165-4B67-9933-43D9FEC95D49}" srcOrd="10" destOrd="0" presId="urn:microsoft.com/office/officeart/2016/7/layout/RepeatingBendingProcessNew"/>
    <dgm:cxn modelId="{DE58DBA7-A058-495A-A288-713E82FBABA9}" type="presParOf" srcId="{F4FB8277-18D5-4063-9D29-A7ED62EEDC1B}" destId="{5666A703-AC3C-4F73-B45C-C934CD8A2C15}" srcOrd="11" destOrd="0" presId="urn:microsoft.com/office/officeart/2016/7/layout/RepeatingBendingProcessNew"/>
    <dgm:cxn modelId="{7B84B7C5-8A82-414A-ABA0-97DD2DC2861C}" type="presParOf" srcId="{5666A703-AC3C-4F73-B45C-C934CD8A2C15}" destId="{D82C16AC-7404-4701-AE7F-7F6544E9AB37}" srcOrd="0" destOrd="0" presId="urn:microsoft.com/office/officeart/2016/7/layout/RepeatingBendingProcessNew"/>
    <dgm:cxn modelId="{11835A0C-737A-4C26-83E7-644CC40C6A7B}" type="presParOf" srcId="{F4FB8277-18D5-4063-9D29-A7ED62EEDC1B}" destId="{D75658F1-4B86-4B95-8725-7C7ECFCC5F26}" srcOrd="1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2B5DA-B069-4736-B933-D8A4D5B5C9DE}">
      <dsp:nvSpPr>
        <dsp:cNvPr id="0" name=""/>
        <dsp:cNvSpPr/>
      </dsp:nvSpPr>
      <dsp:spPr>
        <a:xfrm>
          <a:off x="2946" y="373475"/>
          <a:ext cx="2337792" cy="1402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 dirty="0"/>
            <a:t>Šta je DeSmartEm?</a:t>
          </a:r>
          <a:endParaRPr lang="en-US" sz="2800" kern="1200" dirty="0"/>
        </a:p>
      </dsp:txBody>
      <dsp:txXfrm>
        <a:off x="2946" y="373475"/>
        <a:ext cx="2337792" cy="1402675"/>
      </dsp:txXfrm>
    </dsp:sp>
    <dsp:sp modelId="{E754BC14-CF58-492D-90A1-DEC9A4945CF1}">
      <dsp:nvSpPr>
        <dsp:cNvPr id="0" name=""/>
        <dsp:cNvSpPr/>
      </dsp:nvSpPr>
      <dsp:spPr>
        <a:xfrm>
          <a:off x="2574518" y="373475"/>
          <a:ext cx="2337792" cy="1402675"/>
        </a:xfrm>
        <a:prstGeom prst="rect">
          <a:avLst/>
        </a:prstGeom>
        <a:solidFill>
          <a:schemeClr val="accent5">
            <a:hueOff val="-250956"/>
            <a:satOff val="37"/>
            <a:lumOff val="-117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 dirty="0"/>
            <a:t>Ciljevi projekta</a:t>
          </a:r>
          <a:endParaRPr lang="en-US" sz="2800" kern="1200" dirty="0"/>
        </a:p>
      </dsp:txBody>
      <dsp:txXfrm>
        <a:off x="2574518" y="373475"/>
        <a:ext cx="2337792" cy="1402675"/>
      </dsp:txXfrm>
    </dsp:sp>
    <dsp:sp modelId="{6ACFD51F-D077-444B-8F84-307221F40D79}">
      <dsp:nvSpPr>
        <dsp:cNvPr id="0" name=""/>
        <dsp:cNvSpPr/>
      </dsp:nvSpPr>
      <dsp:spPr>
        <a:xfrm>
          <a:off x="5146089" y="373475"/>
          <a:ext cx="2337792" cy="1402675"/>
        </a:xfrm>
        <a:prstGeom prst="rect">
          <a:avLst/>
        </a:prstGeom>
        <a:solidFill>
          <a:schemeClr val="accent5">
            <a:hueOff val="-501912"/>
            <a:satOff val="74"/>
            <a:lumOff val="-2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Pregled projekta</a:t>
          </a:r>
          <a:endParaRPr lang="en-US" sz="2800" kern="1200" dirty="0"/>
        </a:p>
      </dsp:txBody>
      <dsp:txXfrm>
        <a:off x="5146089" y="373475"/>
        <a:ext cx="2337792" cy="1402675"/>
      </dsp:txXfrm>
    </dsp:sp>
    <dsp:sp modelId="{884D1E50-F048-4418-A416-0323FAB6DD02}">
      <dsp:nvSpPr>
        <dsp:cNvPr id="0" name=""/>
        <dsp:cNvSpPr/>
      </dsp:nvSpPr>
      <dsp:spPr>
        <a:xfrm>
          <a:off x="7717661" y="373475"/>
          <a:ext cx="2337792" cy="1402675"/>
        </a:xfrm>
        <a:prstGeom prst="rect">
          <a:avLst/>
        </a:prstGeom>
        <a:solidFill>
          <a:schemeClr val="accent5">
            <a:hueOff val="-752867"/>
            <a:satOff val="111"/>
            <a:lumOff val="-352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Motavacija za projekat</a:t>
          </a:r>
          <a:endParaRPr lang="en-US" sz="2800" kern="1200" dirty="0"/>
        </a:p>
      </dsp:txBody>
      <dsp:txXfrm>
        <a:off x="7717661" y="373475"/>
        <a:ext cx="2337792" cy="1402675"/>
      </dsp:txXfrm>
    </dsp:sp>
    <dsp:sp modelId="{4941C99E-1B18-48E6-A718-BCC6E090141E}">
      <dsp:nvSpPr>
        <dsp:cNvPr id="0" name=""/>
        <dsp:cNvSpPr/>
      </dsp:nvSpPr>
      <dsp:spPr>
        <a:xfrm>
          <a:off x="1288732" y="2009929"/>
          <a:ext cx="2337792" cy="1402675"/>
        </a:xfrm>
        <a:prstGeom prst="rect">
          <a:avLst/>
        </a:prstGeom>
        <a:solidFill>
          <a:schemeClr val="accent5">
            <a:hueOff val="-1003823"/>
            <a:satOff val="149"/>
            <a:lumOff val="-4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Budžet projekta</a:t>
          </a:r>
          <a:endParaRPr lang="en-US" sz="2800" kern="1200" dirty="0"/>
        </a:p>
      </dsp:txBody>
      <dsp:txXfrm>
        <a:off x="1288732" y="2009929"/>
        <a:ext cx="2337792" cy="1402675"/>
      </dsp:txXfrm>
    </dsp:sp>
    <dsp:sp modelId="{181CD48A-5CE3-4B6F-9B29-D302CEFE1B6B}">
      <dsp:nvSpPr>
        <dsp:cNvPr id="0" name=""/>
        <dsp:cNvSpPr/>
      </dsp:nvSpPr>
      <dsp:spPr>
        <a:xfrm>
          <a:off x="3860303" y="2009929"/>
          <a:ext cx="2337792" cy="1402675"/>
        </a:xfrm>
        <a:prstGeom prst="rect">
          <a:avLst/>
        </a:prstGeom>
        <a:solidFill>
          <a:schemeClr val="accent5">
            <a:hueOff val="-1254779"/>
            <a:satOff val="186"/>
            <a:lumOff val="-588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Učesnici projekta</a:t>
          </a:r>
          <a:endParaRPr lang="en-US" sz="2800" kern="1200" dirty="0"/>
        </a:p>
      </dsp:txBody>
      <dsp:txXfrm>
        <a:off x="3860303" y="2009929"/>
        <a:ext cx="2337792" cy="1402675"/>
      </dsp:txXfrm>
    </dsp:sp>
    <dsp:sp modelId="{E6ECDA0D-F289-4349-AE3A-E75394BB35B0}">
      <dsp:nvSpPr>
        <dsp:cNvPr id="0" name=""/>
        <dsp:cNvSpPr/>
      </dsp:nvSpPr>
      <dsp:spPr>
        <a:xfrm>
          <a:off x="6431875" y="2009929"/>
          <a:ext cx="2337792" cy="1402675"/>
        </a:xfrm>
        <a:prstGeom prst="rect">
          <a:avLst/>
        </a:prstGeom>
        <a:solidFill>
          <a:schemeClr val="accent5">
            <a:hueOff val="-1505735"/>
            <a:satOff val="223"/>
            <a:lumOff val="-705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Work packages</a:t>
          </a:r>
          <a:endParaRPr lang="en-US" sz="2800" kern="1200" dirty="0"/>
        </a:p>
      </dsp:txBody>
      <dsp:txXfrm>
        <a:off x="6431875" y="2009929"/>
        <a:ext cx="2337792" cy="1402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F4635D-04C1-4878-86C0-6C9E950F6233}">
      <dsp:nvSpPr>
        <dsp:cNvPr id="0" name=""/>
        <dsp:cNvSpPr/>
      </dsp:nvSpPr>
      <dsp:spPr>
        <a:xfrm>
          <a:off x="0" y="742165"/>
          <a:ext cx="10058399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CCF1E0-A345-4BF1-A1C4-2DF7167D94A6}">
      <dsp:nvSpPr>
        <dsp:cNvPr id="0" name=""/>
        <dsp:cNvSpPr/>
      </dsp:nvSpPr>
      <dsp:spPr>
        <a:xfrm>
          <a:off x="502920" y="417445"/>
          <a:ext cx="704088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 dirty="0"/>
            <a:t>Primarni cilj – smanjenje utroška električne energije </a:t>
          </a:r>
          <a:endParaRPr lang="en-US" sz="2200" kern="1200" dirty="0"/>
        </a:p>
      </dsp:txBody>
      <dsp:txXfrm>
        <a:off x="534623" y="449148"/>
        <a:ext cx="6977474" cy="586034"/>
      </dsp:txXfrm>
    </dsp:sp>
    <dsp:sp modelId="{F191CA49-6C5D-4D94-841A-4B649D3B6078}">
      <dsp:nvSpPr>
        <dsp:cNvPr id="0" name=""/>
        <dsp:cNvSpPr/>
      </dsp:nvSpPr>
      <dsp:spPr>
        <a:xfrm>
          <a:off x="0" y="1740085"/>
          <a:ext cx="10058399" cy="16285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0644" tIns="458216" rIns="78064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Latn-RS" sz="2200" kern="1200"/>
            <a:t>Uvođenje tehnologija u državne ustanove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Latn-RS" sz="2200" kern="1200"/>
            <a:t>Energetski efikasno i ekonomično održavanje zgrada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Latn-RS" sz="2200" kern="1200"/>
            <a:t>Ušteda novčanih sredstava</a:t>
          </a:r>
          <a:endParaRPr lang="en-US" sz="2200" kern="1200" dirty="0"/>
        </a:p>
      </dsp:txBody>
      <dsp:txXfrm>
        <a:off x="0" y="1740085"/>
        <a:ext cx="10058399" cy="1628549"/>
      </dsp:txXfrm>
    </dsp:sp>
    <dsp:sp modelId="{59A93CF8-DA3F-4021-9F42-EE45C3DC6665}">
      <dsp:nvSpPr>
        <dsp:cNvPr id="0" name=""/>
        <dsp:cNvSpPr/>
      </dsp:nvSpPr>
      <dsp:spPr>
        <a:xfrm>
          <a:off x="502920" y="1415365"/>
          <a:ext cx="7040880" cy="6494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/>
            <a:t>Sekundarni ciljevi:</a:t>
          </a:r>
          <a:endParaRPr lang="en-US" sz="2200" kern="1200" dirty="0"/>
        </a:p>
      </dsp:txBody>
      <dsp:txXfrm>
        <a:off x="534623" y="1447068"/>
        <a:ext cx="6977474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CD3584-C8C4-45A2-916B-57BA11D1C28B}">
      <dsp:nvSpPr>
        <dsp:cNvPr id="0" name=""/>
        <dsp:cNvSpPr/>
      </dsp:nvSpPr>
      <dsp:spPr>
        <a:xfrm>
          <a:off x="2946" y="111397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F33A7-E16A-4B20-915A-4E53EB52B028}">
      <dsp:nvSpPr>
        <dsp:cNvPr id="0" name=""/>
        <dsp:cNvSpPr/>
      </dsp:nvSpPr>
      <dsp:spPr>
        <a:xfrm>
          <a:off x="236726" y="133606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500" kern="1200"/>
            <a:t>Početak projekta:  </a:t>
          </a:r>
          <a:r>
            <a:rPr lang="en-US" sz="2500" kern="1200" dirty="0"/>
            <a:t>01.0</a:t>
          </a:r>
          <a:r>
            <a:rPr lang="sr-Latn-RS" sz="2500" kern="1200"/>
            <a:t>4</a:t>
          </a:r>
          <a:r>
            <a:rPr lang="en-US" sz="2500" kern="1200" dirty="0"/>
            <a:t>.20</a:t>
          </a:r>
          <a:r>
            <a:rPr lang="sr-Latn-RS" sz="2500" kern="1200"/>
            <a:t>20</a:t>
          </a:r>
          <a:r>
            <a:rPr lang="en-US" sz="2500" kern="1200" dirty="0"/>
            <a:t>.</a:t>
          </a:r>
        </a:p>
      </dsp:txBody>
      <dsp:txXfrm>
        <a:off x="275858" y="1375193"/>
        <a:ext cx="2025748" cy="1257784"/>
      </dsp:txXfrm>
    </dsp:sp>
    <dsp:sp modelId="{D9295027-5188-42E5-B1EF-6487167B2997}">
      <dsp:nvSpPr>
        <dsp:cNvPr id="0" name=""/>
        <dsp:cNvSpPr/>
      </dsp:nvSpPr>
      <dsp:spPr>
        <a:xfrm>
          <a:off x="2574518" y="111397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6F660-8D5D-4A37-9CFE-A75CCFFFE971}">
      <dsp:nvSpPr>
        <dsp:cNvPr id="0" name=""/>
        <dsp:cNvSpPr/>
      </dsp:nvSpPr>
      <dsp:spPr>
        <a:xfrm>
          <a:off x="2808297" y="133606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500" kern="1200"/>
            <a:t>Kraj projekta:</a:t>
          </a:r>
          <a:r>
            <a:rPr lang="en-US" sz="2500" kern="1200" dirty="0"/>
            <a:t> 01.0</a:t>
          </a:r>
          <a:r>
            <a:rPr lang="sr-Latn-RS" sz="2500" kern="1200"/>
            <a:t>7</a:t>
          </a:r>
          <a:r>
            <a:rPr lang="en-US" sz="2500" kern="1200" dirty="0"/>
            <a:t>.202</a:t>
          </a:r>
          <a:r>
            <a:rPr lang="sr-Latn-RS" sz="2500" kern="1200"/>
            <a:t>2</a:t>
          </a:r>
          <a:r>
            <a:rPr lang="en-US" sz="2500" kern="1200" dirty="0"/>
            <a:t>.</a:t>
          </a:r>
        </a:p>
      </dsp:txBody>
      <dsp:txXfrm>
        <a:off x="2847429" y="1375193"/>
        <a:ext cx="2025748" cy="1257784"/>
      </dsp:txXfrm>
    </dsp:sp>
    <dsp:sp modelId="{43ABF836-DA72-4741-98FB-8B724B7EA506}">
      <dsp:nvSpPr>
        <dsp:cNvPr id="0" name=""/>
        <dsp:cNvSpPr/>
      </dsp:nvSpPr>
      <dsp:spPr>
        <a:xfrm>
          <a:off x="5146089" y="111397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944C5-4249-4795-A873-53615E70699A}">
      <dsp:nvSpPr>
        <dsp:cNvPr id="0" name=""/>
        <dsp:cNvSpPr/>
      </dsp:nvSpPr>
      <dsp:spPr>
        <a:xfrm>
          <a:off x="5379868" y="133606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500" kern="1200"/>
            <a:t>Trajanje:</a:t>
          </a:r>
          <a:r>
            <a:rPr lang="en-US" sz="2500" kern="1200" dirty="0"/>
            <a:t> </a:t>
          </a:r>
          <a:r>
            <a:rPr lang="sr-Latn-RS" sz="2500" kern="1200"/>
            <a:t>27 meseci</a:t>
          </a:r>
          <a:endParaRPr lang="en-US" sz="2500" kern="1200" dirty="0"/>
        </a:p>
      </dsp:txBody>
      <dsp:txXfrm>
        <a:off x="5419000" y="1375193"/>
        <a:ext cx="2025748" cy="1257784"/>
      </dsp:txXfrm>
    </dsp:sp>
    <dsp:sp modelId="{68A7AC47-82BC-4998-AA15-A5CA078935B6}">
      <dsp:nvSpPr>
        <dsp:cNvPr id="0" name=""/>
        <dsp:cNvSpPr/>
      </dsp:nvSpPr>
      <dsp:spPr>
        <a:xfrm>
          <a:off x="7717661" y="111397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4BBF21-AC0D-48BE-8186-1E5AD1F42818}">
      <dsp:nvSpPr>
        <dsp:cNvPr id="0" name=""/>
        <dsp:cNvSpPr/>
      </dsp:nvSpPr>
      <dsp:spPr>
        <a:xfrm>
          <a:off x="7951440" y="133606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500" kern="1200"/>
            <a:t>Broj radnih paketa: 8</a:t>
          </a:r>
          <a:endParaRPr lang="en-US" sz="2500" kern="1200" dirty="0"/>
        </a:p>
      </dsp:txBody>
      <dsp:txXfrm>
        <a:off x="7990572" y="1375193"/>
        <a:ext cx="2025748" cy="12577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F490EA-D448-4831-966B-FF6D41101BF5}">
      <dsp:nvSpPr>
        <dsp:cNvPr id="0" name=""/>
        <dsp:cNvSpPr/>
      </dsp:nvSpPr>
      <dsp:spPr>
        <a:xfrm>
          <a:off x="0" y="262059"/>
          <a:ext cx="10058399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8573C-53A5-458B-B488-B605D537E2D4}">
      <dsp:nvSpPr>
        <dsp:cNvPr id="0" name=""/>
        <dsp:cNvSpPr/>
      </dsp:nvSpPr>
      <dsp:spPr>
        <a:xfrm>
          <a:off x="502920" y="11139"/>
          <a:ext cx="7040880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Honorari: </a:t>
          </a:r>
          <a:r>
            <a:rPr lang="sr-Latn-RS" sz="1700" kern="1200" dirty="0"/>
            <a:t>887.695</a:t>
          </a:r>
          <a:r>
            <a:rPr lang="en-US" sz="1700" kern="1200" dirty="0"/>
            <a:t> €</a:t>
          </a:r>
        </a:p>
      </dsp:txBody>
      <dsp:txXfrm>
        <a:off x="527418" y="35637"/>
        <a:ext cx="6991884" cy="452844"/>
      </dsp:txXfrm>
    </dsp:sp>
    <dsp:sp modelId="{2A453E80-9B7E-4C1B-8AF4-79A0DFE17D8C}">
      <dsp:nvSpPr>
        <dsp:cNvPr id="0" name=""/>
        <dsp:cNvSpPr/>
      </dsp:nvSpPr>
      <dsp:spPr>
        <a:xfrm>
          <a:off x="0" y="1033179"/>
          <a:ext cx="10058399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3E3EDF-765B-4FFF-BB7B-2E2AC5BC9911}">
      <dsp:nvSpPr>
        <dsp:cNvPr id="0" name=""/>
        <dsp:cNvSpPr/>
      </dsp:nvSpPr>
      <dsp:spPr>
        <a:xfrm>
          <a:off x="502920" y="782259"/>
          <a:ext cx="7040880" cy="50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Oprema: </a:t>
          </a:r>
          <a:r>
            <a:rPr lang="sr-Latn-RS" sz="1700" kern="1200" dirty="0"/>
            <a:t>385.200</a:t>
          </a:r>
          <a:r>
            <a:rPr lang="en-US" sz="1700" kern="1200" dirty="0"/>
            <a:t> €</a:t>
          </a:r>
        </a:p>
      </dsp:txBody>
      <dsp:txXfrm>
        <a:off x="527418" y="806757"/>
        <a:ext cx="6991884" cy="452844"/>
      </dsp:txXfrm>
    </dsp:sp>
    <dsp:sp modelId="{3B485C25-BD96-4DDF-9956-BEBFBC832AC9}">
      <dsp:nvSpPr>
        <dsp:cNvPr id="0" name=""/>
        <dsp:cNvSpPr/>
      </dsp:nvSpPr>
      <dsp:spPr>
        <a:xfrm>
          <a:off x="0" y="1804300"/>
          <a:ext cx="10058399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129A81-D903-4023-B4F4-47D2FCD97EB5}">
      <dsp:nvSpPr>
        <dsp:cNvPr id="0" name=""/>
        <dsp:cNvSpPr/>
      </dsp:nvSpPr>
      <dsp:spPr>
        <a:xfrm>
          <a:off x="502920" y="1553379"/>
          <a:ext cx="7040880" cy="50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Putovanja i sme</a:t>
          </a:r>
          <a:r>
            <a:rPr lang="sr-Latn-RS" sz="1700" kern="1200" dirty="0"/>
            <a:t>štaj: 469.847  </a:t>
          </a:r>
          <a:r>
            <a:rPr lang="en-US" sz="1700" kern="1200" dirty="0"/>
            <a:t>€</a:t>
          </a:r>
        </a:p>
      </dsp:txBody>
      <dsp:txXfrm>
        <a:off x="527418" y="1577877"/>
        <a:ext cx="6991884" cy="452844"/>
      </dsp:txXfrm>
    </dsp:sp>
    <dsp:sp modelId="{029B2253-452B-42B0-8C1D-33B3BB01042C}">
      <dsp:nvSpPr>
        <dsp:cNvPr id="0" name=""/>
        <dsp:cNvSpPr/>
      </dsp:nvSpPr>
      <dsp:spPr>
        <a:xfrm>
          <a:off x="0" y="2575420"/>
          <a:ext cx="10058399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6D5C73-50D4-4E48-9F8D-DEBF25BBF8B2}">
      <dsp:nvSpPr>
        <dsp:cNvPr id="0" name=""/>
        <dsp:cNvSpPr/>
      </dsp:nvSpPr>
      <dsp:spPr>
        <a:xfrm>
          <a:off x="502920" y="2324500"/>
          <a:ext cx="7040880" cy="50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1700" kern="1200"/>
            <a:t>Indirektni troškovi: 464.686  </a:t>
          </a:r>
          <a:r>
            <a:rPr lang="en-US" sz="1700" kern="1200" dirty="0"/>
            <a:t>€</a:t>
          </a:r>
        </a:p>
      </dsp:txBody>
      <dsp:txXfrm>
        <a:off x="527418" y="2348998"/>
        <a:ext cx="6991884" cy="452844"/>
      </dsp:txXfrm>
    </dsp:sp>
    <dsp:sp modelId="{7AA24BC7-A2B2-49D2-BCD1-AE1EBE459088}">
      <dsp:nvSpPr>
        <dsp:cNvPr id="0" name=""/>
        <dsp:cNvSpPr/>
      </dsp:nvSpPr>
      <dsp:spPr>
        <a:xfrm>
          <a:off x="0" y="3346540"/>
          <a:ext cx="10058399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CD234F-6424-4745-903C-62D7D7EE1535}">
      <dsp:nvSpPr>
        <dsp:cNvPr id="0" name=""/>
        <dsp:cNvSpPr/>
      </dsp:nvSpPr>
      <dsp:spPr>
        <a:xfrm>
          <a:off x="502920" y="3095620"/>
          <a:ext cx="7040880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1700" kern="1200"/>
            <a:t>Ukupno: </a:t>
          </a:r>
          <a:r>
            <a:rPr lang="sr-Latn-RS" sz="1700" u="sng" kern="1200"/>
            <a:t>2.422.428  </a:t>
          </a:r>
          <a:r>
            <a:rPr lang="en-US" sz="1700" u="sng" kern="1200" dirty="0"/>
            <a:t>€</a:t>
          </a:r>
          <a:endParaRPr lang="en-US" sz="1700" kern="1200" dirty="0"/>
        </a:p>
      </dsp:txBody>
      <dsp:txXfrm>
        <a:off x="527418" y="3120118"/>
        <a:ext cx="6991884" cy="4528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D795D0-6C77-4645-9B75-62DC2DAE5AB3}">
      <dsp:nvSpPr>
        <dsp:cNvPr id="0" name=""/>
        <dsp:cNvSpPr/>
      </dsp:nvSpPr>
      <dsp:spPr>
        <a:xfrm>
          <a:off x="2143996" y="957645"/>
          <a:ext cx="4624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47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2362905" y="1000899"/>
        <a:ext cx="24653" cy="4930"/>
      </dsp:txXfrm>
    </dsp:sp>
    <dsp:sp modelId="{F85D5628-5834-43A9-8511-8D4C382B59C8}">
      <dsp:nvSpPr>
        <dsp:cNvPr id="0" name=""/>
        <dsp:cNvSpPr/>
      </dsp:nvSpPr>
      <dsp:spPr>
        <a:xfrm>
          <a:off x="2001" y="36022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ETF</a:t>
          </a:r>
          <a:endParaRPr lang="en-US" sz="2800" kern="1200" dirty="0"/>
        </a:p>
      </dsp:txBody>
      <dsp:txXfrm>
        <a:off x="2001" y="360226"/>
        <a:ext cx="2143794" cy="1286276"/>
      </dsp:txXfrm>
    </dsp:sp>
    <dsp:sp modelId="{38E134A9-0207-4326-9909-FDB10A4AFC10}">
      <dsp:nvSpPr>
        <dsp:cNvPr id="0" name=""/>
        <dsp:cNvSpPr/>
      </dsp:nvSpPr>
      <dsp:spPr>
        <a:xfrm>
          <a:off x="4780863" y="957645"/>
          <a:ext cx="4624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47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999773" y="1000899"/>
        <a:ext cx="24653" cy="4930"/>
      </dsp:txXfrm>
    </dsp:sp>
    <dsp:sp modelId="{61C0710B-A704-4193-9DBE-73198116F00D}">
      <dsp:nvSpPr>
        <dsp:cNvPr id="0" name=""/>
        <dsp:cNvSpPr/>
      </dsp:nvSpPr>
      <dsp:spPr>
        <a:xfrm>
          <a:off x="2638868" y="36022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Ministarstvo prosvete</a:t>
          </a:r>
          <a:endParaRPr lang="en-US" sz="2800" kern="1200" dirty="0"/>
        </a:p>
      </dsp:txBody>
      <dsp:txXfrm>
        <a:off x="2638868" y="360226"/>
        <a:ext cx="2143794" cy="1286276"/>
      </dsp:txXfrm>
    </dsp:sp>
    <dsp:sp modelId="{0DB54020-1073-4D03-BB45-C8F8853CA283}">
      <dsp:nvSpPr>
        <dsp:cNvPr id="0" name=""/>
        <dsp:cNvSpPr/>
      </dsp:nvSpPr>
      <dsp:spPr>
        <a:xfrm>
          <a:off x="7417731" y="957645"/>
          <a:ext cx="4624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47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7636640" y="1000899"/>
        <a:ext cx="24653" cy="4930"/>
      </dsp:txXfrm>
    </dsp:sp>
    <dsp:sp modelId="{1807CB71-9193-4134-8DAF-939B3E60194B}">
      <dsp:nvSpPr>
        <dsp:cNvPr id="0" name=""/>
        <dsp:cNvSpPr/>
      </dsp:nvSpPr>
      <dsp:spPr>
        <a:xfrm>
          <a:off x="5275736" y="36022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BPIE</a:t>
          </a:r>
          <a:endParaRPr lang="en-US" sz="2800" kern="1200" dirty="0"/>
        </a:p>
      </dsp:txBody>
      <dsp:txXfrm>
        <a:off x="5275736" y="360226"/>
        <a:ext cx="2143794" cy="1286276"/>
      </dsp:txXfrm>
    </dsp:sp>
    <dsp:sp modelId="{BA3CCB11-7FFF-492A-A33F-49A2C360D243}">
      <dsp:nvSpPr>
        <dsp:cNvPr id="0" name=""/>
        <dsp:cNvSpPr/>
      </dsp:nvSpPr>
      <dsp:spPr>
        <a:xfrm>
          <a:off x="1073898" y="1644703"/>
          <a:ext cx="7910602" cy="462472"/>
        </a:xfrm>
        <a:custGeom>
          <a:avLst/>
          <a:gdLst/>
          <a:ahLst/>
          <a:cxnLst/>
          <a:rect l="0" t="0" r="0" b="0"/>
          <a:pathLst>
            <a:path>
              <a:moveTo>
                <a:pt x="7910602" y="0"/>
              </a:moveTo>
              <a:lnTo>
                <a:pt x="7910602" y="248336"/>
              </a:lnTo>
              <a:lnTo>
                <a:pt x="0" y="248336"/>
              </a:lnTo>
              <a:lnTo>
                <a:pt x="0" y="46247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831051" y="1873474"/>
        <a:ext cx="396297" cy="4930"/>
      </dsp:txXfrm>
    </dsp:sp>
    <dsp:sp modelId="{926D3AE3-3993-4AA4-82DF-2E2D3BB50689}">
      <dsp:nvSpPr>
        <dsp:cNvPr id="0" name=""/>
        <dsp:cNvSpPr/>
      </dsp:nvSpPr>
      <dsp:spPr>
        <a:xfrm>
          <a:off x="7912603" y="36022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Zuhlke</a:t>
          </a:r>
          <a:endParaRPr lang="en-US" sz="2800" kern="1200" dirty="0"/>
        </a:p>
      </dsp:txBody>
      <dsp:txXfrm>
        <a:off x="7912603" y="360226"/>
        <a:ext cx="2143794" cy="1286276"/>
      </dsp:txXfrm>
    </dsp:sp>
    <dsp:sp modelId="{FB94F179-5002-4EC0-BDA6-3C33CE9C9F42}">
      <dsp:nvSpPr>
        <dsp:cNvPr id="0" name=""/>
        <dsp:cNvSpPr/>
      </dsp:nvSpPr>
      <dsp:spPr>
        <a:xfrm>
          <a:off x="2143996" y="2736994"/>
          <a:ext cx="4624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47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2362905" y="2780249"/>
        <a:ext cx="24653" cy="4930"/>
      </dsp:txXfrm>
    </dsp:sp>
    <dsp:sp modelId="{4DA958BD-17B8-49F0-B0B7-C570052ACFFB}">
      <dsp:nvSpPr>
        <dsp:cNvPr id="0" name=""/>
        <dsp:cNvSpPr/>
      </dsp:nvSpPr>
      <dsp:spPr>
        <a:xfrm>
          <a:off x="2001" y="213957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Cisco</a:t>
          </a:r>
          <a:endParaRPr lang="en-US" sz="2800" kern="1200" dirty="0"/>
        </a:p>
      </dsp:txBody>
      <dsp:txXfrm>
        <a:off x="2001" y="2139576"/>
        <a:ext cx="2143794" cy="1286276"/>
      </dsp:txXfrm>
    </dsp:sp>
    <dsp:sp modelId="{5666A703-AC3C-4F73-B45C-C934CD8A2C15}">
      <dsp:nvSpPr>
        <dsp:cNvPr id="0" name=""/>
        <dsp:cNvSpPr/>
      </dsp:nvSpPr>
      <dsp:spPr>
        <a:xfrm>
          <a:off x="4780863" y="2736994"/>
          <a:ext cx="4624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47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999773" y="2780249"/>
        <a:ext cx="24653" cy="4930"/>
      </dsp:txXfrm>
    </dsp:sp>
    <dsp:sp modelId="{B3FF36F2-3165-4B67-9933-43D9FEC95D49}">
      <dsp:nvSpPr>
        <dsp:cNvPr id="0" name=""/>
        <dsp:cNvSpPr/>
      </dsp:nvSpPr>
      <dsp:spPr>
        <a:xfrm>
          <a:off x="2638868" y="213957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Bosch</a:t>
          </a:r>
          <a:endParaRPr lang="en-US" sz="2800" kern="1200" dirty="0"/>
        </a:p>
      </dsp:txBody>
      <dsp:txXfrm>
        <a:off x="2638868" y="2139576"/>
        <a:ext cx="2143794" cy="1286276"/>
      </dsp:txXfrm>
    </dsp:sp>
    <dsp:sp modelId="{D75658F1-4B86-4B95-8725-7C7ECFCC5F26}">
      <dsp:nvSpPr>
        <dsp:cNvPr id="0" name=""/>
        <dsp:cNvSpPr/>
      </dsp:nvSpPr>
      <dsp:spPr>
        <a:xfrm>
          <a:off x="5275736" y="2139576"/>
          <a:ext cx="2143794" cy="12862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048" tIns="110266" rIns="105048" bIns="11026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800" kern="1200"/>
            <a:t>Politecnico di Milano</a:t>
          </a:r>
          <a:endParaRPr lang="en-US" sz="2800" kern="1200" dirty="0"/>
        </a:p>
      </dsp:txBody>
      <dsp:txXfrm>
        <a:off x="5275736" y="2139576"/>
        <a:ext cx="2143794" cy="1286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9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03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51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260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70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86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7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3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70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354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0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45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15" r:id="rId6"/>
    <p:sldLayoutId id="2147483711" r:id="rId7"/>
    <p:sldLayoutId id="2147483712" r:id="rId8"/>
    <p:sldLayoutId id="2147483713" r:id="rId9"/>
    <p:sldLayoutId id="2147483714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617C0-7CD5-49E9-84D8-3B2F022CA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6831" y="2003840"/>
            <a:ext cx="3807160" cy="2850319"/>
          </a:xfrm>
        </p:spPr>
        <p:txBody>
          <a:bodyPr>
            <a:normAutofit/>
          </a:bodyPr>
          <a:lstStyle/>
          <a:p>
            <a:r>
              <a:rPr lang="en-US" sz="5400" i="1" dirty="0">
                <a:solidFill>
                  <a:srgbClr val="FFFFFF"/>
                </a:solidFill>
              </a:rPr>
              <a:t>DeSmartEm</a:t>
            </a:r>
            <a:br>
              <a:rPr lang="sr-Latn-RS" sz="5400" i="1" dirty="0">
                <a:solidFill>
                  <a:srgbClr val="FFFFFF"/>
                </a:solidFill>
              </a:rPr>
            </a:br>
            <a:r>
              <a:rPr lang="en-US" sz="5000" i="1" dirty="0">
                <a:solidFill>
                  <a:srgbClr val="FFFFFF"/>
                </a:solidFill>
              </a:rPr>
              <a:t> </a:t>
            </a:r>
            <a:endParaRPr lang="sr-Latn-RS" sz="5000" dirty="0">
              <a:solidFill>
                <a:srgbClr val="FFFFFF"/>
              </a:solidFill>
            </a:endParaRP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F93AB49-B689-40C2-A94B-58A1CE96C1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203" b="1"/>
          <a:stretch/>
        </p:blipFill>
        <p:spPr>
          <a:xfrm>
            <a:off x="4900474" y="10"/>
            <a:ext cx="729151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B04E296-11A3-4F9D-A693-1797E501B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6831" y="4385569"/>
            <a:ext cx="4171903" cy="1917577"/>
          </a:xfrm>
        </p:spPr>
        <p:txBody>
          <a:bodyPr>
            <a:normAutofit fontScale="85000" lnSpcReduction="20000"/>
          </a:bodyPr>
          <a:lstStyle/>
          <a:p>
            <a:endParaRPr lang="sr-Latn-RS" sz="1800" b="1" i="1" dirty="0">
              <a:solidFill>
                <a:srgbClr val="FFFFFF"/>
              </a:solidFill>
            </a:endParaRPr>
          </a:p>
          <a:p>
            <a:r>
              <a:rPr lang="en-US" sz="1800" b="1" i="1" dirty="0">
                <a:solidFill>
                  <a:srgbClr val="FFFFFF"/>
                </a:solidFill>
              </a:rPr>
              <a:t>Horizon 2020</a:t>
            </a:r>
            <a:r>
              <a:rPr lang="sr-Latn-RS" sz="1800" b="1" i="1" dirty="0">
                <a:solidFill>
                  <a:srgbClr val="FFFFFF"/>
                </a:solidFill>
              </a:rPr>
              <a:t> </a:t>
            </a:r>
            <a:r>
              <a:rPr lang="en-US" sz="1800" b="1" i="1" dirty="0">
                <a:solidFill>
                  <a:srgbClr val="FFFFFF"/>
                </a:solidFill>
              </a:rPr>
              <a:t>CALL: </a:t>
            </a:r>
          </a:p>
          <a:p>
            <a:r>
              <a:rPr lang="en-US" sz="1800" b="1" i="1" dirty="0">
                <a:solidFill>
                  <a:srgbClr val="FFFFFF"/>
                </a:solidFill>
              </a:rPr>
              <a:t>Upgrading smartness of existing buildings through innovations for legacy equipment</a:t>
            </a:r>
          </a:p>
          <a:p>
            <a:endParaRPr lang="sr-Latn-R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868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DCF8-75C4-400C-BC88-1E562C4B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1"/>
            <a:ext cx="7319175" cy="33749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pa</a:t>
            </a:r>
            <a:r>
              <a:rPr lang="sr-Latn-RS"/>
              <a:t>žnji!</a:t>
            </a:r>
            <a:endParaRPr lang="en-US" dirty="0"/>
          </a:p>
        </p:txBody>
      </p:sp>
      <p:pic>
        <p:nvPicPr>
          <p:cNvPr id="6" name="Graphic 5" descr="Puzzle">
            <a:extLst>
              <a:ext uri="{FF2B5EF4-FFF2-40B4-BE49-F238E27FC236}">
                <a16:creationId xmlns:a16="http://schemas.microsoft.com/office/drawing/2014/main" id="{7F3A1A4F-03A1-4A52-99F5-BAB25AF8A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973" y="1790485"/>
            <a:ext cx="2758331" cy="275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19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8EA-DF52-421B-A27B-4ED0A5E81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Sadr</a:t>
            </a:r>
            <a:r>
              <a:rPr lang="sr-Latn-RS" sz="6000" b="1" dirty="0"/>
              <a:t>žaj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91575BF-3EA0-4B80-AD4D-3298B828C3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311477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11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9">
            <a:extLst>
              <a:ext uri="{FF2B5EF4-FFF2-40B4-BE49-F238E27FC236}">
                <a16:creationId xmlns:a16="http://schemas.microsoft.com/office/drawing/2014/main" id="{80861964-D86C-4A50-8F6D-B466384A6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90D3CE-D4EF-43DF-900B-12126AFAB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sr-Latn-RS" b="1"/>
              <a:t>     </a:t>
            </a:r>
            <a:r>
              <a:rPr lang="sr-Latn-RS"/>
              <a:t>Šta je DeSmartEm?</a:t>
            </a:r>
            <a:endParaRPr lang="sr-Latn-RS" spc="0">
              <a:ln w="0">
                <a:solidFill>
                  <a:schemeClr val="bg1"/>
                </a:solidFill>
              </a:ln>
            </a:endParaRPr>
          </a:p>
        </p:txBody>
      </p:sp>
      <p:pic>
        <p:nvPicPr>
          <p:cNvPr id="5" name="Picture 4" descr="A picture containing toy, street&#10;&#10;Description automatically generated">
            <a:extLst>
              <a:ext uri="{FF2B5EF4-FFF2-40B4-BE49-F238E27FC236}">
                <a16:creationId xmlns:a16="http://schemas.microsoft.com/office/drawing/2014/main" id="{EF4823F7-715D-47E8-8920-B1574763E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363461"/>
            <a:ext cx="6583227" cy="3867645"/>
          </a:xfrm>
          <a:prstGeom prst="rect">
            <a:avLst/>
          </a:prstGeom>
        </p:spPr>
      </p:pic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754A678E-8F30-4E92-A5BF-F5D03D011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8967" y="2246569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97B2E-AE89-4C77-871A-C974F384A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sr-Latn-RS" dirty="0"/>
              <a:t> DeSmartEm predstavlja ideju da se škole u Republici Srbiji modernizuju korišćenjem mreže pametnih senzora i time se smanji potr</a:t>
            </a:r>
            <a:r>
              <a:rPr lang="sr-Cyrl-RS" dirty="0"/>
              <a:t>о</a:t>
            </a:r>
            <a:r>
              <a:rPr lang="sr-Latn-RS" dirty="0"/>
              <a:t>šnja električne energije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sr-Latn-RS" dirty="0"/>
              <a:t> Sistem se sastoji iz 2 dela: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sr-Latn-RS" dirty="0"/>
              <a:t>Web aplikacije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sr-Latn-RS" dirty="0"/>
              <a:t>Sistema pametnih senzora</a:t>
            </a:r>
          </a:p>
          <a:p>
            <a:pPr>
              <a:buFont typeface="Arial" panose="020B0604020202020204" pitchFamily="34" charset="0"/>
              <a:buChar char="•"/>
            </a:pPr>
            <a:endParaRPr lang="sr-Latn-RS" dirty="0"/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F2BDE551-930A-4FE1-8434-09824E32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1246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E2753-D17A-4E81-B191-81B014FE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Ciljevi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E54F37-AEC9-4245-B6CA-3D5A441EAF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401612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0959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88B91-A84D-4FFD-8B15-272BF561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Pregled projekta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81C56E-9337-4B88-9B31-0A3DD5D231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28649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7862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808EB-680A-4B91-A0DB-3256E742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073550" cy="5126203"/>
          </a:xfrm>
        </p:spPr>
        <p:txBody>
          <a:bodyPr anchor="ctr">
            <a:normAutofit/>
          </a:bodyPr>
          <a:lstStyle/>
          <a:p>
            <a:pPr algn="r"/>
            <a:r>
              <a:rPr lang="sr-Latn-RS"/>
              <a:t>Motivacija za projekat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85590A6-64D0-457B-9EF0-1F9CA17BD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786" y="621697"/>
            <a:ext cx="6791894" cy="514797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sr-Latn-RS" dirty="0"/>
          </a:p>
          <a:p>
            <a:pPr marL="0" indent="0">
              <a:buNone/>
            </a:pPr>
            <a:endParaRPr lang="sr-Latn-RS" dirty="0"/>
          </a:p>
          <a:p>
            <a:pPr>
              <a:buFont typeface="Wingdings" panose="05000000000000000000" pitchFamily="2" charset="2"/>
              <a:buChar char="q"/>
            </a:pPr>
            <a:r>
              <a:rPr lang="sr-Latn-RS" sz="2400" dirty="0"/>
              <a:t>Neracionalno korišćenje električne energije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sr-Latn-RS" sz="2400" dirty="0"/>
              <a:t> Modernizacija trenutnih rešenja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sr-Latn-RS" sz="2400" dirty="0"/>
              <a:t> Ušteda novca potrebna za održavanje škole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sr-Latn-RS" sz="2400" dirty="0"/>
              <a:t> Modernizacija državnih ustanova</a:t>
            </a:r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939560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134F9-3CAC-45EE-864F-030FDF15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/>
              <a:t>Pregled budžeta</a:t>
            </a:r>
            <a:endParaRPr lang="sr-Latn-RS" dirty="0"/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E72744CB-CBC9-4B5C-9A77-E94413D240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410773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327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CFB36-74BF-4680-9B4A-10D24ED01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/>
              <a:t>Učesnici projekta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F6A38ACF-326D-4225-80CB-3CF9DB1A90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678844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7861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D8B62-5D23-4220-B56D-79C4ED986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sr-Latn-RS"/>
              <a:t>Work packages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D65ACF-7EEA-4D33-B57B-3F6349772A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585347"/>
              </p:ext>
            </p:extLst>
          </p:nvPr>
        </p:nvGraphicFramePr>
        <p:xfrm>
          <a:off x="633413" y="874201"/>
          <a:ext cx="6910388" cy="497013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{69C7853C-536D-4A76-A0AE-DD22124D55A5}</a:tableStyleId>
              </a:tblPr>
              <a:tblGrid>
                <a:gridCol w="1657608">
                  <a:extLst>
                    <a:ext uri="{9D8B030D-6E8A-4147-A177-3AD203B41FA5}">
                      <a16:colId xmlns:a16="http://schemas.microsoft.com/office/drawing/2014/main" val="3231912869"/>
                    </a:ext>
                  </a:extLst>
                </a:gridCol>
                <a:gridCol w="5252780">
                  <a:extLst>
                    <a:ext uri="{9D8B030D-6E8A-4147-A177-3AD203B41FA5}">
                      <a16:colId xmlns:a16="http://schemas.microsoft.com/office/drawing/2014/main" val="2220864879"/>
                    </a:ext>
                  </a:extLst>
                </a:gridCol>
              </a:tblGrid>
              <a:tr h="893693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1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Project management &amp; Communication</a:t>
                      </a:r>
                      <a:endParaRPr lang="sr-Latn-RS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2312217578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2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Acquiring  equipment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3310195359"/>
                  </a:ext>
                </a:extLst>
              </a:tr>
              <a:tr h="893693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3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Developing a wireless sensor network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58793956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4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Developing a controlling device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1793319897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5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Testing hardware 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2066781521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>
                          <a:effectLst/>
                        </a:rPr>
                        <a:t>WP 6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Developing an app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4021749729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US" sz="2800" dirty="0">
                          <a:effectLst/>
                        </a:rPr>
                        <a:t>WP 7</a:t>
                      </a:r>
                      <a:endParaRPr lang="sr-Latn-RS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Testing &amp; Verification of app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1182882773"/>
                  </a:ext>
                </a:extLst>
              </a:tr>
              <a:tr h="465861">
                <a:tc>
                  <a:txBody>
                    <a:bodyPr/>
                    <a:lstStyle/>
                    <a:p>
                      <a:pPr marL="502920" indent="-228600" algn="ctr">
                        <a:spcAft>
                          <a:spcPts val="300"/>
                        </a:spcAft>
                        <a:tabLst>
                          <a:tab pos="502920" algn="l"/>
                          <a:tab pos="449580" algn="l"/>
                        </a:tabLst>
                      </a:pPr>
                      <a:r>
                        <a:rPr lang="en-GB" sz="2800">
                          <a:effectLst/>
                        </a:rPr>
                        <a:t>WP 8</a:t>
                      </a:r>
                      <a:endParaRPr lang="sr-Latn-RS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Dissemination &amp; </a:t>
                      </a:r>
                      <a:r>
                        <a:rPr lang="en-US" sz="2800" dirty="0" err="1">
                          <a:effectLst/>
                        </a:rPr>
                        <a:t>Exploatation</a:t>
                      </a:r>
                      <a:endParaRPr lang="sr-Latn-RS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59023" marR="159023" marT="0" marB="0" anchor="ctr"/>
                </a:tc>
                <a:extLst>
                  <a:ext uri="{0D108BD9-81ED-4DB2-BD59-A6C34878D82A}">
                    <a16:rowId xmlns:a16="http://schemas.microsoft.com/office/drawing/2014/main" val="3207777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1448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2432"/>
      </a:dk2>
      <a:lt2>
        <a:srgbClr val="E2E6E8"/>
      </a:lt2>
      <a:accent1>
        <a:srgbClr val="CB977C"/>
      </a:accent1>
      <a:accent2>
        <a:srgbClr val="C77178"/>
      </a:accent2>
      <a:accent3>
        <a:srgbClr val="D18BAE"/>
      </a:accent3>
      <a:accent4>
        <a:srgbClr val="C771BF"/>
      </a:accent4>
      <a:accent5>
        <a:srgbClr val="BB8BD1"/>
      </a:accent5>
      <a:accent6>
        <a:srgbClr val="8871C7"/>
      </a:accent6>
      <a:hlink>
        <a:srgbClr val="5B879D"/>
      </a:hlink>
      <a:folHlink>
        <a:srgbClr val="7F7F7F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241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Nova</vt:lpstr>
      <vt:lpstr>Arial Nova Light</vt:lpstr>
      <vt:lpstr>Calibri</vt:lpstr>
      <vt:lpstr>Times New Roman</vt:lpstr>
      <vt:lpstr>Wingdings</vt:lpstr>
      <vt:lpstr>RetrospectVTI</vt:lpstr>
      <vt:lpstr>DeSmartEm  </vt:lpstr>
      <vt:lpstr>Sadržaj</vt:lpstr>
      <vt:lpstr>     Šta je DeSmartEm?</vt:lpstr>
      <vt:lpstr>Ciljevi</vt:lpstr>
      <vt:lpstr>Pregled projekta</vt:lpstr>
      <vt:lpstr>Motivacija za projekat</vt:lpstr>
      <vt:lpstr>Pregled budžeta</vt:lpstr>
      <vt:lpstr>Učesnici projekta</vt:lpstr>
      <vt:lpstr>Work packages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DeSmartEm  </dc:title>
  <dc:creator>Ана Вучељић</dc:creator>
  <cp:lastModifiedBy>Емилија Никић</cp:lastModifiedBy>
  <cp:revision>10</cp:revision>
  <dcterms:created xsi:type="dcterms:W3CDTF">2020-04-11T14:14:12Z</dcterms:created>
  <dcterms:modified xsi:type="dcterms:W3CDTF">2020-07-15T01:08:53Z</dcterms:modified>
</cp:coreProperties>
</file>